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2" r:id="rId6"/>
    <p:sldId id="260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DBC"/>
    <a:srgbClr val="1726EF"/>
    <a:srgbClr val="1E4DE8"/>
    <a:srgbClr val="3452EB"/>
    <a:srgbClr val="0092E0"/>
    <a:srgbClr val="0083C9"/>
    <a:srgbClr val="DEE1FF"/>
    <a:srgbClr val="7097FA"/>
    <a:srgbClr val="8AB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9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stiny Kuna" userId="S::32511@edu.msa.nl::38b18478-6bfa-4b05-9114-e744d3f1830e" providerId="AD" clId="Web-{45B1A5C7-5849-4912-CE8B-DFFBC777F23A}"/>
    <pc:docChg chg="addSld modSld">
      <pc:chgData name="Destiny Kuna" userId="S::32511@edu.msa.nl::38b18478-6bfa-4b05-9114-e744d3f1830e" providerId="AD" clId="Web-{45B1A5C7-5849-4912-CE8B-DFFBC777F23A}" dt="2025-01-09T10:15:12.157" v="34" actId="20577"/>
      <pc:docMkLst>
        <pc:docMk/>
      </pc:docMkLst>
      <pc:sldChg chg="modSp new">
        <pc:chgData name="Destiny Kuna" userId="S::32511@edu.msa.nl::38b18478-6bfa-4b05-9114-e744d3f1830e" providerId="AD" clId="Web-{45B1A5C7-5849-4912-CE8B-DFFBC777F23A}" dt="2025-01-09T10:15:12.157" v="34" actId="20577"/>
        <pc:sldMkLst>
          <pc:docMk/>
          <pc:sldMk cId="3752836430" sldId="257"/>
        </pc:sldMkLst>
      </pc:sldChg>
    </pc:docChg>
  </pc:docChgLst>
  <pc:docChgLst>
    <pc:chgData name="Destiny Kuna" userId="S::32511@edu.msa.nl::38b18478-6bfa-4b05-9114-e744d3f1830e" providerId="AD" clId="Web-{24A69156-F4C2-8742-301B-594112F3BBC8}"/>
    <pc:docChg chg="modSld">
      <pc:chgData name="Destiny Kuna" userId="S::32511@edu.msa.nl::38b18478-6bfa-4b05-9114-e744d3f1830e" providerId="AD" clId="Web-{24A69156-F4C2-8742-301B-594112F3BBC8}" dt="2025-01-14T13:30:11.227" v="1"/>
      <pc:docMkLst>
        <pc:docMk/>
      </pc:docMkLst>
      <pc:sldChg chg="addSp modSp mod setBg">
        <pc:chgData name="Destiny Kuna" userId="S::32511@edu.msa.nl::38b18478-6bfa-4b05-9114-e744d3f1830e" providerId="AD" clId="Web-{24A69156-F4C2-8742-301B-594112F3BBC8}" dt="2025-01-14T13:30:11.227" v="1"/>
        <pc:sldMkLst>
          <pc:docMk/>
          <pc:sldMk cId="2139152277" sldId="263"/>
        </pc:sldMkLst>
      </pc:sldChg>
    </pc:docChg>
  </pc:docChgLst>
  <pc:docChgLst>
    <pc:chgData name="Hala Kasas" userId="S::28175@edu.msa.nl::4cd078e5-22db-4ecf-9c7a-990f0725c2a3" providerId="AD" clId="Web-{55FC9A9B-3463-8577-6DCF-9DEAE0D33423}"/>
    <pc:docChg chg="modSld">
      <pc:chgData name="Hala Kasas" userId="S::28175@edu.msa.nl::4cd078e5-22db-4ecf-9c7a-990f0725c2a3" providerId="AD" clId="Web-{55FC9A9B-3463-8577-6DCF-9DEAE0D33423}" dt="2025-01-27T14:53:05.138" v="93" actId="20577"/>
      <pc:docMkLst>
        <pc:docMk/>
      </pc:docMkLst>
      <pc:sldChg chg="modSp">
        <pc:chgData name="Hala Kasas" userId="S::28175@edu.msa.nl::4cd078e5-22db-4ecf-9c7a-990f0725c2a3" providerId="AD" clId="Web-{55FC9A9B-3463-8577-6DCF-9DEAE0D33423}" dt="2025-01-27T14:50:17.772" v="36" actId="14100"/>
        <pc:sldMkLst>
          <pc:docMk/>
          <pc:sldMk cId="103050512" sldId="258"/>
        </pc:sldMkLst>
      </pc:sldChg>
      <pc:sldChg chg="modSp">
        <pc:chgData name="Hala Kasas" userId="S::28175@edu.msa.nl::4cd078e5-22db-4ecf-9c7a-990f0725c2a3" providerId="AD" clId="Web-{55FC9A9B-3463-8577-6DCF-9DEAE0D33423}" dt="2025-01-27T14:50:25.319" v="42" actId="20577"/>
        <pc:sldMkLst>
          <pc:docMk/>
          <pc:sldMk cId="3808540226" sldId="259"/>
        </pc:sldMkLst>
      </pc:sldChg>
      <pc:sldChg chg="modSp">
        <pc:chgData name="Hala Kasas" userId="S::28175@edu.msa.nl::4cd078e5-22db-4ecf-9c7a-990f0725c2a3" providerId="AD" clId="Web-{55FC9A9B-3463-8577-6DCF-9DEAE0D33423}" dt="2025-01-27T14:51:42.963" v="44" actId="20577"/>
        <pc:sldMkLst>
          <pc:docMk/>
          <pc:sldMk cId="2338211101" sldId="261"/>
        </pc:sldMkLst>
      </pc:sldChg>
      <pc:sldChg chg="modSp">
        <pc:chgData name="Hala Kasas" userId="S::28175@edu.msa.nl::4cd078e5-22db-4ecf-9c7a-990f0725c2a3" providerId="AD" clId="Web-{55FC9A9B-3463-8577-6DCF-9DEAE0D33423}" dt="2025-01-27T14:53:05.138" v="93" actId="20577"/>
        <pc:sldMkLst>
          <pc:docMk/>
          <pc:sldMk cId="2299866166" sldId="262"/>
        </pc:sldMkLst>
      </pc:sldChg>
    </pc:docChg>
  </pc:docChgLst>
  <pc:docChgLst>
    <pc:chgData name="Hala Kasas" userId="4cd078e5-22db-4ecf-9c7a-990f0725c2a3" providerId="ADAL" clId="{1740CAF1-9032-4BF5-8CCA-CC52EB07061E}"/>
    <pc:docChg chg="modSld">
      <pc:chgData name="Hala Kasas" userId="4cd078e5-22db-4ecf-9c7a-990f0725c2a3" providerId="ADAL" clId="{1740CAF1-9032-4BF5-8CCA-CC52EB07061E}" dt="2025-06-26T18:54:13.623" v="0" actId="948"/>
      <pc:docMkLst>
        <pc:docMk/>
      </pc:docMkLst>
      <pc:sldChg chg="modSp mod">
        <pc:chgData name="Hala Kasas" userId="4cd078e5-22db-4ecf-9c7a-990f0725c2a3" providerId="ADAL" clId="{1740CAF1-9032-4BF5-8CCA-CC52EB07061E}" dt="2025-06-26T18:54:13.623" v="0" actId="948"/>
        <pc:sldMkLst>
          <pc:docMk/>
          <pc:sldMk cId="3808540226" sldId="259"/>
        </pc:sldMkLst>
        <pc:spChg chg="mod">
          <ac:chgData name="Hala Kasas" userId="4cd078e5-22db-4ecf-9c7a-990f0725c2a3" providerId="ADAL" clId="{1740CAF1-9032-4BF5-8CCA-CC52EB07061E}" dt="2025-06-26T18:54:13.623" v="0" actId="948"/>
          <ac:spMkLst>
            <pc:docMk/>
            <pc:sldMk cId="3808540226" sldId="259"/>
            <ac:spMk id="41" creationId="{5C12677C-5391-6B40-8143-8F2C2F400832}"/>
          </ac:spMkLst>
        </pc:spChg>
        <pc:spChg chg="mod">
          <ac:chgData name="Hala Kasas" userId="4cd078e5-22db-4ecf-9c7a-990f0725c2a3" providerId="ADAL" clId="{1740CAF1-9032-4BF5-8CCA-CC52EB07061E}" dt="2025-06-26T18:54:13.623" v="0" actId="948"/>
          <ac:spMkLst>
            <pc:docMk/>
            <pc:sldMk cId="3808540226" sldId="259"/>
            <ac:spMk id="46" creationId="{3E55140A-ACBF-5107-900C-84B7ADB49D5C}"/>
          </ac:spMkLst>
        </pc:spChg>
      </pc:sldChg>
    </pc:docChg>
  </pc:docChgLst>
  <pc:docChgLst>
    <pc:chgData name="Hala Kasas" userId="4cd078e5-22db-4ecf-9c7a-990f0725c2a3" providerId="ADAL" clId="{74138267-5898-4427-BCA9-1553B599B901}"/>
    <pc:docChg chg="undo custSel addSld delSld modSld sldOrd">
      <pc:chgData name="Hala Kasas" userId="4cd078e5-22db-4ecf-9c7a-990f0725c2a3" providerId="ADAL" clId="{74138267-5898-4427-BCA9-1553B599B901}" dt="2025-01-28T10:17:29.109" v="502" actId="1076"/>
      <pc:docMkLst>
        <pc:docMk/>
      </pc:docMkLst>
      <pc:sldChg chg="addSp delSp modSp mod">
        <pc:chgData name="Hala Kasas" userId="4cd078e5-22db-4ecf-9c7a-990f0725c2a3" providerId="ADAL" clId="{74138267-5898-4427-BCA9-1553B599B901}" dt="2025-01-27T17:48:54.073" v="394" actId="404"/>
        <pc:sldMkLst>
          <pc:docMk/>
          <pc:sldMk cId="3351439039" sldId="256"/>
        </pc:sldMkLst>
      </pc:sldChg>
      <pc:sldChg chg="modSp mod setBg">
        <pc:chgData name="Hala Kasas" userId="4cd078e5-22db-4ecf-9c7a-990f0725c2a3" providerId="ADAL" clId="{74138267-5898-4427-BCA9-1553B599B901}" dt="2025-01-28T07:58:04.706" v="470" actId="20577"/>
        <pc:sldMkLst>
          <pc:docMk/>
          <pc:sldMk cId="103050512" sldId="258"/>
        </pc:sldMkLst>
      </pc:sldChg>
      <pc:sldChg chg="addSp delSp modSp mod setBg">
        <pc:chgData name="Hala Kasas" userId="4cd078e5-22db-4ecf-9c7a-990f0725c2a3" providerId="ADAL" clId="{74138267-5898-4427-BCA9-1553B599B901}" dt="2025-01-28T07:58:00.254" v="465" actId="20577"/>
        <pc:sldMkLst>
          <pc:docMk/>
          <pc:sldMk cId="3808540226" sldId="259"/>
        </pc:sldMkLst>
      </pc:sldChg>
      <pc:sldChg chg="addSp delSp modSp mod ord">
        <pc:chgData name="Hala Kasas" userId="4cd078e5-22db-4ecf-9c7a-990f0725c2a3" providerId="ADAL" clId="{74138267-5898-4427-BCA9-1553B599B901}" dt="2025-01-28T07:59:18.564" v="501" actId="20577"/>
        <pc:sldMkLst>
          <pc:docMk/>
          <pc:sldMk cId="957555150" sldId="260"/>
        </pc:sldMkLst>
      </pc:sldChg>
      <pc:sldChg chg="addSp delSp modSp mod">
        <pc:chgData name="Hala Kasas" userId="4cd078e5-22db-4ecf-9c7a-990f0725c2a3" providerId="ADAL" clId="{74138267-5898-4427-BCA9-1553B599B901}" dt="2025-01-28T10:17:29.109" v="502" actId="1076"/>
        <pc:sldMkLst>
          <pc:docMk/>
          <pc:sldMk cId="2338211101" sldId="261"/>
        </pc:sldMkLst>
      </pc:sldChg>
      <pc:sldChg chg="addSp delSp modSp mod">
        <pc:chgData name="Hala Kasas" userId="4cd078e5-22db-4ecf-9c7a-990f0725c2a3" providerId="ADAL" clId="{74138267-5898-4427-BCA9-1553B599B901}" dt="2025-01-28T07:59:11.033" v="486" actId="20577"/>
        <pc:sldMkLst>
          <pc:docMk/>
          <pc:sldMk cId="2299866166" sldId="262"/>
        </pc:sldMkLst>
      </pc:sldChg>
      <pc:sldChg chg="new del">
        <pc:chgData name="Hala Kasas" userId="4cd078e5-22db-4ecf-9c7a-990f0725c2a3" providerId="ADAL" clId="{74138267-5898-4427-BCA9-1553B599B901}" dt="2025-01-27T14:54:36.912" v="51" actId="680"/>
        <pc:sldMkLst>
          <pc:docMk/>
          <pc:sldMk cId="769051" sldId="263"/>
        </pc:sldMkLst>
      </pc:sldChg>
      <pc:sldChg chg="modSp new del mod modTransition setBg">
        <pc:chgData name="Hala Kasas" userId="4cd078e5-22db-4ecf-9c7a-990f0725c2a3" providerId="ADAL" clId="{74138267-5898-4427-BCA9-1553B599B901}" dt="2025-01-27T15:37:50.049" v="216" actId="47"/>
        <pc:sldMkLst>
          <pc:docMk/>
          <pc:sldMk cId="2650314079" sldId="263"/>
        </pc:sldMkLst>
      </pc:sldChg>
    </pc:docChg>
  </pc:docChgLst>
  <pc:docChgLst>
    <pc:chgData name="Destiny Kuna" userId="S::32511@edu.msa.nl::38b18478-6bfa-4b05-9114-e744d3f1830e" providerId="AD" clId="Web-{29A6BEBB-F16F-7ECD-B8EB-4A0B6A5F74E0}"/>
    <pc:docChg chg="modSld addMainMaster delMainMaster">
      <pc:chgData name="Destiny Kuna" userId="S::32511@edu.msa.nl::38b18478-6bfa-4b05-9114-e744d3f1830e" providerId="AD" clId="Web-{29A6BEBB-F16F-7ECD-B8EB-4A0B6A5F74E0}" dt="2025-01-07T13:17:52.537" v="65" actId="14100"/>
      <pc:docMkLst>
        <pc:docMk/>
      </pc:docMkLst>
      <pc:sldChg chg="addSp modSp mod setBg modClrScheme chgLayout">
        <pc:chgData name="Destiny Kuna" userId="S::32511@edu.msa.nl::38b18478-6bfa-4b05-9114-e744d3f1830e" providerId="AD" clId="Web-{29A6BEBB-F16F-7ECD-B8EB-4A0B6A5F74E0}" dt="2025-01-07T13:17:52.537" v="65" actId="14100"/>
        <pc:sldMkLst>
          <pc:docMk/>
          <pc:sldMk cId="3351439039" sldId="256"/>
        </pc:sldMkLst>
      </pc:sldChg>
      <pc:sldMasterChg chg="del delSldLayout">
        <pc:chgData name="Destiny Kuna" userId="S::32511@edu.msa.nl::38b18478-6bfa-4b05-9114-e744d3f1830e" providerId="AD" clId="Web-{29A6BEBB-F16F-7ECD-B8EB-4A0B6A5F74E0}" dt="2025-01-07T13:05:29.374" v="10"/>
        <pc:sldMasterMkLst>
          <pc:docMk/>
          <pc:sldMasterMk cId="1710546820" sldId="2147483648"/>
        </pc:sldMasterMkLst>
        <pc:sldLayoutChg chg="del">
          <pc:chgData name="Destiny Kuna" userId="S::32511@edu.msa.nl::38b18478-6bfa-4b05-9114-e744d3f1830e" providerId="AD" clId="Web-{29A6BEBB-F16F-7ECD-B8EB-4A0B6A5F74E0}" dt="2025-01-07T13:05:29.374" v="10"/>
          <pc:sldLayoutMkLst>
            <pc:docMk/>
            <pc:sldMasterMk cId="1710546820" sldId="2147483648"/>
            <pc:sldLayoutMk cId="4249299040" sldId="2147483649"/>
          </pc:sldLayoutMkLst>
        </pc:sldLayoutChg>
        <pc:sldLayoutChg chg="del">
          <pc:chgData name="Destiny Kuna" userId="S::32511@edu.msa.nl::38b18478-6bfa-4b05-9114-e744d3f1830e" providerId="AD" clId="Web-{29A6BEBB-F16F-7ECD-B8EB-4A0B6A5F74E0}" dt="2025-01-07T13:05:29.374" v="10"/>
          <pc:sldLayoutMkLst>
            <pc:docMk/>
            <pc:sldMasterMk cId="1710546820" sldId="2147483648"/>
            <pc:sldLayoutMk cId="3885912252" sldId="2147483650"/>
          </pc:sldLayoutMkLst>
        </pc:sldLayoutChg>
        <pc:sldLayoutChg chg="del">
          <pc:chgData name="Destiny Kuna" userId="S::32511@edu.msa.nl::38b18478-6bfa-4b05-9114-e744d3f1830e" providerId="AD" clId="Web-{29A6BEBB-F16F-7ECD-B8EB-4A0B6A5F74E0}" dt="2025-01-07T13:05:29.374" v="10"/>
          <pc:sldLayoutMkLst>
            <pc:docMk/>
            <pc:sldMasterMk cId="1710546820" sldId="2147483648"/>
            <pc:sldLayoutMk cId="1843495715" sldId="2147483651"/>
          </pc:sldLayoutMkLst>
        </pc:sldLayoutChg>
        <pc:sldLayoutChg chg="del">
          <pc:chgData name="Destiny Kuna" userId="S::32511@edu.msa.nl::38b18478-6bfa-4b05-9114-e744d3f1830e" providerId="AD" clId="Web-{29A6BEBB-F16F-7ECD-B8EB-4A0B6A5F74E0}" dt="2025-01-07T13:05:29.374" v="10"/>
          <pc:sldLayoutMkLst>
            <pc:docMk/>
            <pc:sldMasterMk cId="1710546820" sldId="2147483648"/>
            <pc:sldLayoutMk cId="957811407" sldId="2147483652"/>
          </pc:sldLayoutMkLst>
        </pc:sldLayoutChg>
        <pc:sldLayoutChg chg="del">
          <pc:chgData name="Destiny Kuna" userId="S::32511@edu.msa.nl::38b18478-6bfa-4b05-9114-e744d3f1830e" providerId="AD" clId="Web-{29A6BEBB-F16F-7ECD-B8EB-4A0B6A5F74E0}" dt="2025-01-07T13:05:29.374" v="10"/>
          <pc:sldLayoutMkLst>
            <pc:docMk/>
            <pc:sldMasterMk cId="1710546820" sldId="2147483648"/>
            <pc:sldLayoutMk cId="4148315968" sldId="2147483653"/>
          </pc:sldLayoutMkLst>
        </pc:sldLayoutChg>
        <pc:sldLayoutChg chg="del">
          <pc:chgData name="Destiny Kuna" userId="S::32511@edu.msa.nl::38b18478-6bfa-4b05-9114-e744d3f1830e" providerId="AD" clId="Web-{29A6BEBB-F16F-7ECD-B8EB-4A0B6A5F74E0}" dt="2025-01-07T13:05:29.374" v="10"/>
          <pc:sldLayoutMkLst>
            <pc:docMk/>
            <pc:sldMasterMk cId="1710546820" sldId="2147483648"/>
            <pc:sldLayoutMk cId="1937782621" sldId="2147483654"/>
          </pc:sldLayoutMkLst>
        </pc:sldLayoutChg>
        <pc:sldLayoutChg chg="del">
          <pc:chgData name="Destiny Kuna" userId="S::32511@edu.msa.nl::38b18478-6bfa-4b05-9114-e744d3f1830e" providerId="AD" clId="Web-{29A6BEBB-F16F-7ECD-B8EB-4A0B6A5F74E0}" dt="2025-01-07T13:05:29.374" v="10"/>
          <pc:sldLayoutMkLst>
            <pc:docMk/>
            <pc:sldMasterMk cId="1710546820" sldId="2147483648"/>
            <pc:sldLayoutMk cId="3349604172" sldId="2147483655"/>
          </pc:sldLayoutMkLst>
        </pc:sldLayoutChg>
        <pc:sldLayoutChg chg="del">
          <pc:chgData name="Destiny Kuna" userId="S::32511@edu.msa.nl::38b18478-6bfa-4b05-9114-e744d3f1830e" providerId="AD" clId="Web-{29A6BEBB-F16F-7ECD-B8EB-4A0B6A5F74E0}" dt="2025-01-07T13:05:29.374" v="10"/>
          <pc:sldLayoutMkLst>
            <pc:docMk/>
            <pc:sldMasterMk cId="1710546820" sldId="2147483648"/>
            <pc:sldLayoutMk cId="2568389287" sldId="2147483656"/>
          </pc:sldLayoutMkLst>
        </pc:sldLayoutChg>
        <pc:sldLayoutChg chg="del">
          <pc:chgData name="Destiny Kuna" userId="S::32511@edu.msa.nl::38b18478-6bfa-4b05-9114-e744d3f1830e" providerId="AD" clId="Web-{29A6BEBB-F16F-7ECD-B8EB-4A0B6A5F74E0}" dt="2025-01-07T13:05:29.374" v="10"/>
          <pc:sldLayoutMkLst>
            <pc:docMk/>
            <pc:sldMasterMk cId="1710546820" sldId="2147483648"/>
            <pc:sldLayoutMk cId="84292403" sldId="2147483657"/>
          </pc:sldLayoutMkLst>
        </pc:sldLayoutChg>
        <pc:sldLayoutChg chg="del">
          <pc:chgData name="Destiny Kuna" userId="S::32511@edu.msa.nl::38b18478-6bfa-4b05-9114-e744d3f1830e" providerId="AD" clId="Web-{29A6BEBB-F16F-7ECD-B8EB-4A0B6A5F74E0}" dt="2025-01-07T13:05:29.374" v="10"/>
          <pc:sldLayoutMkLst>
            <pc:docMk/>
            <pc:sldMasterMk cId="1710546820" sldId="2147483648"/>
            <pc:sldLayoutMk cId="515967256" sldId="2147483658"/>
          </pc:sldLayoutMkLst>
        </pc:sldLayoutChg>
        <pc:sldLayoutChg chg="del">
          <pc:chgData name="Destiny Kuna" userId="S::32511@edu.msa.nl::38b18478-6bfa-4b05-9114-e744d3f1830e" providerId="AD" clId="Web-{29A6BEBB-F16F-7ECD-B8EB-4A0B6A5F74E0}" dt="2025-01-07T13:05:29.374" v="10"/>
          <pc:sldLayoutMkLst>
            <pc:docMk/>
            <pc:sldMasterMk cId="1710546820" sldId="2147483648"/>
            <pc:sldLayoutMk cId="3231119585" sldId="2147483659"/>
          </pc:sldLayoutMkLst>
        </pc:sldLayoutChg>
      </pc:sldMasterChg>
      <pc:sldMasterChg chg="add addSldLayout">
        <pc:chgData name="Destiny Kuna" userId="S::32511@edu.msa.nl::38b18478-6bfa-4b05-9114-e744d3f1830e" providerId="AD" clId="Web-{29A6BEBB-F16F-7ECD-B8EB-4A0B6A5F74E0}" dt="2025-01-07T13:05:29.374" v="10"/>
        <pc:sldMasterMkLst>
          <pc:docMk/>
          <pc:sldMasterMk cId="1200446056" sldId="2147483660"/>
        </pc:sldMasterMkLst>
        <pc:sldLayoutChg chg="add">
          <pc:chgData name="Destiny Kuna" userId="S::32511@edu.msa.nl::38b18478-6bfa-4b05-9114-e744d3f1830e" providerId="AD" clId="Web-{29A6BEBB-F16F-7ECD-B8EB-4A0B6A5F74E0}" dt="2025-01-07T13:05:29.374" v="10"/>
          <pc:sldLayoutMkLst>
            <pc:docMk/>
            <pc:sldMasterMk cId="1200446056" sldId="2147483660"/>
            <pc:sldLayoutMk cId="987287225" sldId="2147483661"/>
          </pc:sldLayoutMkLst>
        </pc:sldLayoutChg>
        <pc:sldLayoutChg chg="add">
          <pc:chgData name="Destiny Kuna" userId="S::32511@edu.msa.nl::38b18478-6bfa-4b05-9114-e744d3f1830e" providerId="AD" clId="Web-{29A6BEBB-F16F-7ECD-B8EB-4A0B6A5F74E0}" dt="2025-01-07T13:05:29.374" v="10"/>
          <pc:sldLayoutMkLst>
            <pc:docMk/>
            <pc:sldMasterMk cId="1200446056" sldId="2147483660"/>
            <pc:sldLayoutMk cId="4238542805" sldId="2147483662"/>
          </pc:sldLayoutMkLst>
        </pc:sldLayoutChg>
        <pc:sldLayoutChg chg="add">
          <pc:chgData name="Destiny Kuna" userId="S::32511@edu.msa.nl::38b18478-6bfa-4b05-9114-e744d3f1830e" providerId="AD" clId="Web-{29A6BEBB-F16F-7ECD-B8EB-4A0B6A5F74E0}" dt="2025-01-07T13:05:29.374" v="10"/>
          <pc:sldLayoutMkLst>
            <pc:docMk/>
            <pc:sldMasterMk cId="1200446056" sldId="2147483660"/>
            <pc:sldLayoutMk cId="1437698714" sldId="2147483663"/>
          </pc:sldLayoutMkLst>
        </pc:sldLayoutChg>
        <pc:sldLayoutChg chg="add">
          <pc:chgData name="Destiny Kuna" userId="S::32511@edu.msa.nl::38b18478-6bfa-4b05-9114-e744d3f1830e" providerId="AD" clId="Web-{29A6BEBB-F16F-7ECD-B8EB-4A0B6A5F74E0}" dt="2025-01-07T13:05:29.374" v="10"/>
          <pc:sldLayoutMkLst>
            <pc:docMk/>
            <pc:sldMasterMk cId="1200446056" sldId="2147483660"/>
            <pc:sldLayoutMk cId="3288269070" sldId="2147483664"/>
          </pc:sldLayoutMkLst>
        </pc:sldLayoutChg>
        <pc:sldLayoutChg chg="add">
          <pc:chgData name="Destiny Kuna" userId="S::32511@edu.msa.nl::38b18478-6bfa-4b05-9114-e744d3f1830e" providerId="AD" clId="Web-{29A6BEBB-F16F-7ECD-B8EB-4A0B6A5F74E0}" dt="2025-01-07T13:05:29.374" v="10"/>
          <pc:sldLayoutMkLst>
            <pc:docMk/>
            <pc:sldMasterMk cId="1200446056" sldId="2147483660"/>
            <pc:sldLayoutMk cId="3883905067" sldId="2147483665"/>
          </pc:sldLayoutMkLst>
        </pc:sldLayoutChg>
        <pc:sldLayoutChg chg="add">
          <pc:chgData name="Destiny Kuna" userId="S::32511@edu.msa.nl::38b18478-6bfa-4b05-9114-e744d3f1830e" providerId="AD" clId="Web-{29A6BEBB-F16F-7ECD-B8EB-4A0B6A5F74E0}" dt="2025-01-07T13:05:29.374" v="10"/>
          <pc:sldLayoutMkLst>
            <pc:docMk/>
            <pc:sldMasterMk cId="1200446056" sldId="2147483660"/>
            <pc:sldLayoutMk cId="4177294253" sldId="2147483666"/>
          </pc:sldLayoutMkLst>
        </pc:sldLayoutChg>
        <pc:sldLayoutChg chg="add">
          <pc:chgData name="Destiny Kuna" userId="S::32511@edu.msa.nl::38b18478-6bfa-4b05-9114-e744d3f1830e" providerId="AD" clId="Web-{29A6BEBB-F16F-7ECD-B8EB-4A0B6A5F74E0}" dt="2025-01-07T13:05:29.374" v="10"/>
          <pc:sldLayoutMkLst>
            <pc:docMk/>
            <pc:sldMasterMk cId="1200446056" sldId="2147483660"/>
            <pc:sldLayoutMk cId="1393663992" sldId="2147483667"/>
          </pc:sldLayoutMkLst>
        </pc:sldLayoutChg>
        <pc:sldLayoutChg chg="add">
          <pc:chgData name="Destiny Kuna" userId="S::32511@edu.msa.nl::38b18478-6bfa-4b05-9114-e744d3f1830e" providerId="AD" clId="Web-{29A6BEBB-F16F-7ECD-B8EB-4A0B6A5F74E0}" dt="2025-01-07T13:05:29.374" v="10"/>
          <pc:sldLayoutMkLst>
            <pc:docMk/>
            <pc:sldMasterMk cId="1200446056" sldId="2147483660"/>
            <pc:sldLayoutMk cId="1106269077" sldId="2147483668"/>
          </pc:sldLayoutMkLst>
        </pc:sldLayoutChg>
        <pc:sldLayoutChg chg="add">
          <pc:chgData name="Destiny Kuna" userId="S::32511@edu.msa.nl::38b18478-6bfa-4b05-9114-e744d3f1830e" providerId="AD" clId="Web-{29A6BEBB-F16F-7ECD-B8EB-4A0B6A5F74E0}" dt="2025-01-07T13:05:29.374" v="10"/>
          <pc:sldLayoutMkLst>
            <pc:docMk/>
            <pc:sldMasterMk cId="1200446056" sldId="2147483660"/>
            <pc:sldLayoutMk cId="149315805" sldId="2147483669"/>
          </pc:sldLayoutMkLst>
        </pc:sldLayoutChg>
        <pc:sldLayoutChg chg="add">
          <pc:chgData name="Destiny Kuna" userId="S::32511@edu.msa.nl::38b18478-6bfa-4b05-9114-e744d3f1830e" providerId="AD" clId="Web-{29A6BEBB-F16F-7ECD-B8EB-4A0B6A5F74E0}" dt="2025-01-07T13:05:29.374" v="10"/>
          <pc:sldLayoutMkLst>
            <pc:docMk/>
            <pc:sldMasterMk cId="1200446056" sldId="2147483660"/>
            <pc:sldLayoutMk cId="338016510" sldId="2147483670"/>
          </pc:sldLayoutMkLst>
        </pc:sldLayoutChg>
        <pc:sldLayoutChg chg="add">
          <pc:chgData name="Destiny Kuna" userId="S::32511@edu.msa.nl::38b18478-6bfa-4b05-9114-e744d3f1830e" providerId="AD" clId="Web-{29A6BEBB-F16F-7ECD-B8EB-4A0B6A5F74E0}" dt="2025-01-07T13:05:29.374" v="10"/>
          <pc:sldLayoutMkLst>
            <pc:docMk/>
            <pc:sldMasterMk cId="1200446056" sldId="2147483660"/>
            <pc:sldLayoutMk cId="2739488990" sldId="2147483671"/>
          </pc:sldLayoutMkLst>
        </pc:sldLayoutChg>
      </pc:sldMasterChg>
    </pc:docChg>
  </pc:docChgLst>
  <pc:docChgLst>
    <pc:chgData name="Destiny Kuna" userId="S::32511@edu.msa.nl::38b18478-6bfa-4b05-9114-e744d3f1830e" providerId="AD" clId="Web-{C93C1400-A7B0-1658-B1FF-0A7DB1409A34}"/>
    <pc:docChg chg="modSld">
      <pc:chgData name="Destiny Kuna" userId="S::32511@edu.msa.nl::38b18478-6bfa-4b05-9114-e744d3f1830e" providerId="AD" clId="Web-{C93C1400-A7B0-1658-B1FF-0A7DB1409A34}" dt="2025-01-21T12:57:21.732" v="356" actId="20577"/>
      <pc:docMkLst>
        <pc:docMk/>
      </pc:docMkLst>
      <pc:sldChg chg="addSp modSp">
        <pc:chgData name="Destiny Kuna" userId="S::32511@edu.msa.nl::38b18478-6bfa-4b05-9114-e744d3f1830e" providerId="AD" clId="Web-{C93C1400-A7B0-1658-B1FF-0A7DB1409A34}" dt="2025-01-21T12:50:13.112" v="158"/>
        <pc:sldMkLst>
          <pc:docMk/>
          <pc:sldMk cId="3351439039" sldId="256"/>
        </pc:sldMkLst>
      </pc:sldChg>
      <pc:sldChg chg="addSp delSp modSp">
        <pc:chgData name="Destiny Kuna" userId="S::32511@edu.msa.nl::38b18478-6bfa-4b05-9114-e744d3f1830e" providerId="AD" clId="Web-{C93C1400-A7B0-1658-B1FF-0A7DB1409A34}" dt="2025-01-21T12:57:10.357" v="354" actId="1076"/>
        <pc:sldMkLst>
          <pc:docMk/>
          <pc:sldMk cId="103050512" sldId="258"/>
        </pc:sldMkLst>
      </pc:sldChg>
      <pc:sldChg chg="modSp">
        <pc:chgData name="Destiny Kuna" userId="S::32511@edu.msa.nl::38b18478-6bfa-4b05-9114-e744d3f1830e" providerId="AD" clId="Web-{C93C1400-A7B0-1658-B1FF-0A7DB1409A34}" dt="2025-01-21T12:56:47.122" v="350" actId="20577"/>
        <pc:sldMkLst>
          <pc:docMk/>
          <pc:sldMk cId="3808540226" sldId="259"/>
        </pc:sldMkLst>
      </pc:sldChg>
      <pc:sldChg chg="modSp">
        <pc:chgData name="Destiny Kuna" userId="S::32511@edu.msa.nl::38b18478-6bfa-4b05-9114-e744d3f1830e" providerId="AD" clId="Web-{C93C1400-A7B0-1658-B1FF-0A7DB1409A34}" dt="2025-01-21T12:57:21.732" v="356" actId="20577"/>
        <pc:sldMkLst>
          <pc:docMk/>
          <pc:sldMk cId="957555150" sldId="260"/>
        </pc:sldMkLst>
      </pc:sldChg>
      <pc:sldChg chg="modSp">
        <pc:chgData name="Destiny Kuna" userId="S::32511@edu.msa.nl::38b18478-6bfa-4b05-9114-e744d3f1830e" providerId="AD" clId="Web-{C93C1400-A7B0-1658-B1FF-0A7DB1409A34}" dt="2025-01-21T12:55:26.292" v="338" actId="20577"/>
        <pc:sldMkLst>
          <pc:docMk/>
          <pc:sldMk cId="2338211101" sldId="261"/>
        </pc:sldMkLst>
      </pc:sldChg>
      <pc:sldChg chg="modSp mod setBg">
        <pc:chgData name="Destiny Kuna" userId="S::32511@edu.msa.nl::38b18478-6bfa-4b05-9114-e744d3f1830e" providerId="AD" clId="Web-{C93C1400-A7B0-1658-B1FF-0A7DB1409A34}" dt="2025-01-21T12:56:40.997" v="348" actId="20577"/>
        <pc:sldMkLst>
          <pc:docMk/>
          <pc:sldMk cId="2299866166" sldId="262"/>
        </pc:sldMkLst>
      </pc:sldChg>
    </pc:docChg>
  </pc:docChgLst>
  <pc:docChgLst>
    <pc:chgData name="Destiny Kuna" userId="S::32511@edu.msa.nl::38b18478-6bfa-4b05-9114-e744d3f1830e" providerId="AD" clId="Web-{7FE57D3C-56CF-5F27-A700-AD56009225E2}"/>
    <pc:docChg chg="addSld modSld">
      <pc:chgData name="Destiny Kuna" userId="S::32511@edu.msa.nl::38b18478-6bfa-4b05-9114-e744d3f1830e" providerId="AD" clId="Web-{7FE57D3C-56CF-5F27-A700-AD56009225E2}" dt="2025-01-14T13:26:42.644" v="1021" actId="20577"/>
      <pc:docMkLst>
        <pc:docMk/>
      </pc:docMkLst>
      <pc:sldChg chg="modSp">
        <pc:chgData name="Destiny Kuna" userId="S::32511@edu.msa.nl::38b18478-6bfa-4b05-9114-e744d3f1830e" providerId="AD" clId="Web-{7FE57D3C-56CF-5F27-A700-AD56009225E2}" dt="2025-01-14T12:58:52.564" v="683" actId="20577"/>
        <pc:sldMkLst>
          <pc:docMk/>
          <pc:sldMk cId="3351439039" sldId="256"/>
        </pc:sldMkLst>
      </pc:sldChg>
      <pc:sldChg chg="addSp delSp modSp mod setBg">
        <pc:chgData name="Destiny Kuna" userId="S::32511@edu.msa.nl::38b18478-6bfa-4b05-9114-e744d3f1830e" providerId="AD" clId="Web-{7FE57D3C-56CF-5F27-A700-AD56009225E2}" dt="2025-01-14T12:58:17.750" v="679" actId="20577"/>
        <pc:sldMkLst>
          <pc:docMk/>
          <pc:sldMk cId="3752836430" sldId="257"/>
        </pc:sldMkLst>
      </pc:sldChg>
      <pc:sldChg chg="addSp modSp new mod setBg">
        <pc:chgData name="Destiny Kuna" userId="S::32511@edu.msa.nl::38b18478-6bfa-4b05-9114-e744d3f1830e" providerId="AD" clId="Web-{7FE57D3C-56CF-5F27-A700-AD56009225E2}" dt="2025-01-14T12:16:34.606" v="249" actId="20577"/>
        <pc:sldMkLst>
          <pc:docMk/>
          <pc:sldMk cId="103050512" sldId="258"/>
        </pc:sldMkLst>
      </pc:sldChg>
      <pc:sldChg chg="addSp modSp new mod setBg">
        <pc:chgData name="Destiny Kuna" userId="S::32511@edu.msa.nl::38b18478-6bfa-4b05-9114-e744d3f1830e" providerId="AD" clId="Web-{7FE57D3C-56CF-5F27-A700-AD56009225E2}" dt="2025-01-14T12:48:03.324" v="666"/>
        <pc:sldMkLst>
          <pc:docMk/>
          <pc:sldMk cId="3808540226" sldId="259"/>
        </pc:sldMkLst>
      </pc:sldChg>
      <pc:sldChg chg="addSp delSp modSp new mod setBg">
        <pc:chgData name="Destiny Kuna" userId="S::32511@edu.msa.nl::38b18478-6bfa-4b05-9114-e744d3f1830e" providerId="AD" clId="Web-{7FE57D3C-56CF-5F27-A700-AD56009225E2}" dt="2025-01-14T12:55:49.605" v="676"/>
        <pc:sldMkLst>
          <pc:docMk/>
          <pc:sldMk cId="957555150" sldId="260"/>
        </pc:sldMkLst>
      </pc:sldChg>
      <pc:sldChg chg="modSp new">
        <pc:chgData name="Destiny Kuna" userId="S::32511@edu.msa.nl::38b18478-6bfa-4b05-9114-e744d3f1830e" providerId="AD" clId="Web-{7FE57D3C-56CF-5F27-A700-AD56009225E2}" dt="2025-01-14T13:26:42.644" v="1021" actId="20577"/>
        <pc:sldMkLst>
          <pc:docMk/>
          <pc:sldMk cId="2407907203" sldId="261"/>
        </pc:sldMkLst>
      </pc:sldChg>
      <pc:sldChg chg="modSp new">
        <pc:chgData name="Destiny Kuna" userId="S::32511@edu.msa.nl::38b18478-6bfa-4b05-9114-e744d3f1830e" providerId="AD" clId="Web-{7FE57D3C-56CF-5F27-A700-AD56009225E2}" dt="2025-01-14T13:26:30.519" v="1019" actId="20577"/>
        <pc:sldMkLst>
          <pc:docMk/>
          <pc:sldMk cId="3593917169" sldId="262"/>
        </pc:sldMkLst>
      </pc:sldChg>
      <pc:sldChg chg="modSp new">
        <pc:chgData name="Destiny Kuna" userId="S::32511@edu.msa.nl::38b18478-6bfa-4b05-9114-e744d3f1830e" providerId="AD" clId="Web-{7FE57D3C-56CF-5F27-A700-AD56009225E2}" dt="2025-01-14T13:26:13.878" v="1011" actId="20577"/>
        <pc:sldMkLst>
          <pc:docMk/>
          <pc:sldMk cId="2139152277" sldId="263"/>
        </pc:sldMkLst>
      </pc:sldChg>
    </pc:docChg>
  </pc:docChgLst>
  <pc:docChgLst>
    <pc:chgData name="Destiny Kuna" userId="S::32511@edu.msa.nl::38b18478-6bfa-4b05-9114-e744d3f1830e" providerId="AD" clId="Web-{61E6FA64-44DC-EC94-3A4C-FEFC5F0BB585}"/>
    <pc:docChg chg="addSld delSld modSld">
      <pc:chgData name="Destiny Kuna" userId="S::32511@edu.msa.nl::38b18478-6bfa-4b05-9114-e744d3f1830e" providerId="AD" clId="Web-{61E6FA64-44DC-EC94-3A4C-FEFC5F0BB585}" dt="2025-01-21T12:36:46.707" v="372" actId="20577"/>
      <pc:docMkLst>
        <pc:docMk/>
      </pc:docMkLst>
      <pc:sldChg chg="delSp modSp">
        <pc:chgData name="Destiny Kuna" userId="S::32511@edu.msa.nl::38b18478-6bfa-4b05-9114-e744d3f1830e" providerId="AD" clId="Web-{61E6FA64-44DC-EC94-3A4C-FEFC5F0BB585}" dt="2025-01-21T12:34:11.377" v="346" actId="20577"/>
        <pc:sldMkLst>
          <pc:docMk/>
          <pc:sldMk cId="3351439039" sldId="256"/>
        </pc:sldMkLst>
      </pc:sldChg>
      <pc:sldChg chg="del">
        <pc:chgData name="Destiny Kuna" userId="S::32511@edu.msa.nl::38b18478-6bfa-4b05-9114-e744d3f1830e" providerId="AD" clId="Web-{61E6FA64-44DC-EC94-3A4C-FEFC5F0BB585}" dt="2025-01-21T12:08:59.937" v="0"/>
        <pc:sldMkLst>
          <pc:docMk/>
          <pc:sldMk cId="3752836430" sldId="257"/>
        </pc:sldMkLst>
      </pc:sldChg>
      <pc:sldChg chg="delSp modSp">
        <pc:chgData name="Destiny Kuna" userId="S::32511@edu.msa.nl::38b18478-6bfa-4b05-9114-e744d3f1830e" providerId="AD" clId="Web-{61E6FA64-44DC-EC94-3A4C-FEFC5F0BB585}" dt="2025-01-21T12:36:46.707" v="372" actId="20577"/>
        <pc:sldMkLst>
          <pc:docMk/>
          <pc:sldMk cId="103050512" sldId="258"/>
        </pc:sldMkLst>
      </pc:sldChg>
      <pc:sldChg chg="addSp delSp modSp">
        <pc:chgData name="Destiny Kuna" userId="S::32511@edu.msa.nl::38b18478-6bfa-4b05-9114-e744d3f1830e" providerId="AD" clId="Web-{61E6FA64-44DC-EC94-3A4C-FEFC5F0BB585}" dt="2025-01-21T12:36:32.847" v="371" actId="20577"/>
        <pc:sldMkLst>
          <pc:docMk/>
          <pc:sldMk cId="3808540226" sldId="259"/>
        </pc:sldMkLst>
      </pc:sldChg>
      <pc:sldChg chg="addSp delSp modSp">
        <pc:chgData name="Destiny Kuna" userId="S::32511@edu.msa.nl::38b18478-6bfa-4b05-9114-e744d3f1830e" providerId="AD" clId="Web-{61E6FA64-44DC-EC94-3A4C-FEFC5F0BB585}" dt="2025-01-21T12:36:22.628" v="370" actId="20577"/>
        <pc:sldMkLst>
          <pc:docMk/>
          <pc:sldMk cId="957555150" sldId="260"/>
        </pc:sldMkLst>
      </pc:sldChg>
      <pc:sldChg chg="delSp modSp new">
        <pc:chgData name="Destiny Kuna" userId="S::32511@edu.msa.nl::38b18478-6bfa-4b05-9114-e744d3f1830e" providerId="AD" clId="Web-{61E6FA64-44DC-EC94-3A4C-FEFC5F0BB585}" dt="2025-01-21T12:36:03.362" v="369"/>
        <pc:sldMkLst>
          <pc:docMk/>
          <pc:sldMk cId="2338211101" sldId="261"/>
        </pc:sldMkLst>
      </pc:sldChg>
      <pc:sldChg chg="del">
        <pc:chgData name="Destiny Kuna" userId="S::32511@edu.msa.nl::38b18478-6bfa-4b05-9114-e744d3f1830e" providerId="AD" clId="Web-{61E6FA64-44DC-EC94-3A4C-FEFC5F0BB585}" dt="2025-01-21T12:20:09.692" v="218"/>
        <pc:sldMkLst>
          <pc:docMk/>
          <pc:sldMk cId="2407907203" sldId="261"/>
        </pc:sldMkLst>
      </pc:sldChg>
      <pc:sldChg chg="modSp new">
        <pc:chgData name="Destiny Kuna" userId="S::32511@edu.msa.nl::38b18478-6bfa-4b05-9114-e744d3f1830e" providerId="AD" clId="Web-{61E6FA64-44DC-EC94-3A4C-FEFC5F0BB585}" dt="2025-01-21T12:34:56.798" v="362" actId="20577"/>
        <pc:sldMkLst>
          <pc:docMk/>
          <pc:sldMk cId="2299866166" sldId="262"/>
        </pc:sldMkLst>
      </pc:sldChg>
      <pc:sldChg chg="del">
        <pc:chgData name="Destiny Kuna" userId="S::32511@edu.msa.nl::38b18478-6bfa-4b05-9114-e744d3f1830e" providerId="AD" clId="Web-{61E6FA64-44DC-EC94-3A4C-FEFC5F0BB585}" dt="2025-01-21T12:20:25.958" v="220"/>
        <pc:sldMkLst>
          <pc:docMk/>
          <pc:sldMk cId="3593917169" sldId="262"/>
        </pc:sldMkLst>
      </pc:sldChg>
      <pc:sldChg chg="del">
        <pc:chgData name="Destiny Kuna" userId="S::32511@edu.msa.nl::38b18478-6bfa-4b05-9114-e744d3f1830e" providerId="AD" clId="Web-{61E6FA64-44DC-EC94-3A4C-FEFC5F0BB585}" dt="2025-01-21T12:20:21.380" v="219"/>
        <pc:sldMkLst>
          <pc:docMk/>
          <pc:sldMk cId="2139152277" sldId="263"/>
        </pc:sldMkLst>
      </pc:sldChg>
    </pc:docChg>
  </pc:docChgLst>
  <pc:docChgLst>
    <pc:chgData name="Hala Kasas" userId="S::28175@edu.msa.nl::4cd078e5-22db-4ecf-9c7a-990f0725c2a3" providerId="AD" clId="Web-{A284C003-8A2A-65DF-E525-5550C91F40D7}"/>
    <pc:docChg chg="modSld">
      <pc:chgData name="Hala Kasas" userId="S::28175@edu.msa.nl::4cd078e5-22db-4ecf-9c7a-990f0725c2a3" providerId="AD" clId="Web-{A284C003-8A2A-65DF-E525-5550C91F40D7}" dt="2025-01-15T18:06:48.612" v="29" actId="20577"/>
      <pc:docMkLst>
        <pc:docMk/>
      </pc:docMkLst>
      <pc:sldChg chg="modSp">
        <pc:chgData name="Hala Kasas" userId="S::28175@edu.msa.nl::4cd078e5-22db-4ecf-9c7a-990f0725c2a3" providerId="AD" clId="Web-{A284C003-8A2A-65DF-E525-5550C91F40D7}" dt="2025-01-15T18:05:38.438" v="19" actId="20577"/>
        <pc:sldMkLst>
          <pc:docMk/>
          <pc:sldMk cId="3351439039" sldId="256"/>
        </pc:sldMkLst>
      </pc:sldChg>
      <pc:sldChg chg="modSp">
        <pc:chgData name="Hala Kasas" userId="S::28175@edu.msa.nl::4cd078e5-22db-4ecf-9c7a-990f0725c2a3" providerId="AD" clId="Web-{A284C003-8A2A-65DF-E525-5550C91F40D7}" dt="2025-01-15T18:06:19.783" v="28" actId="20577"/>
        <pc:sldMkLst>
          <pc:docMk/>
          <pc:sldMk cId="103050512" sldId="258"/>
        </pc:sldMkLst>
      </pc:sldChg>
      <pc:sldChg chg="modSp">
        <pc:chgData name="Hala Kasas" userId="S::28175@edu.msa.nl::4cd078e5-22db-4ecf-9c7a-990f0725c2a3" providerId="AD" clId="Web-{A284C003-8A2A-65DF-E525-5550C91F40D7}" dt="2025-01-15T18:06:48.612" v="29" actId="20577"/>
        <pc:sldMkLst>
          <pc:docMk/>
          <pc:sldMk cId="2139152277" sldId="263"/>
        </pc:sldMkLst>
      </pc:sldChg>
    </pc:docChg>
  </pc:docChgLst>
  <pc:docChgLst>
    <pc:chgData clId="Web-{E8553665-4636-7AD7-B0CD-176A8FFDE0D9}"/>
    <pc:docChg chg="modSld">
      <pc:chgData name="" userId="" providerId="" clId="Web-{E8553665-4636-7AD7-B0CD-176A8FFDE0D9}" dt="2025-01-23T10:42:11.356" v="0" actId="14100"/>
      <pc:docMkLst>
        <pc:docMk/>
      </pc:docMkLst>
      <pc:sldChg chg="modSp">
        <pc:chgData name="" userId="" providerId="" clId="Web-{E8553665-4636-7AD7-B0CD-176A8FFDE0D9}" dt="2025-01-23T10:42:11.356" v="0" actId="14100"/>
        <pc:sldMkLst>
          <pc:docMk/>
          <pc:sldMk cId="103050512" sldId="258"/>
        </pc:sldMkLst>
      </pc:sldChg>
    </pc:docChg>
  </pc:docChgLst>
  <pc:docChgLst>
    <pc:chgData name="Destiny Kuna" userId="S::32511@edu.msa.nl::38b18478-6bfa-4b05-9114-e744d3f1830e" providerId="AD" clId="Web-{E8553665-4636-7AD7-B0CD-176A8FFDE0D9}"/>
    <pc:docChg chg="modSld">
      <pc:chgData name="Destiny Kuna" userId="S::32511@edu.msa.nl::38b18478-6bfa-4b05-9114-e744d3f1830e" providerId="AD" clId="Web-{E8553665-4636-7AD7-B0CD-176A8FFDE0D9}" dt="2025-01-23T11:04:45.888" v="47" actId="1076"/>
      <pc:docMkLst>
        <pc:docMk/>
      </pc:docMkLst>
      <pc:sldChg chg="addSp delSp modSp">
        <pc:chgData name="Destiny Kuna" userId="S::32511@edu.msa.nl::38b18478-6bfa-4b05-9114-e744d3f1830e" providerId="AD" clId="Web-{E8553665-4636-7AD7-B0CD-176A8FFDE0D9}" dt="2025-01-23T11:04:45.888" v="47" actId="1076"/>
        <pc:sldMkLst>
          <pc:docMk/>
          <pc:sldMk cId="3351439039" sldId="256"/>
        </pc:sldMkLst>
      </pc:sldChg>
      <pc:sldChg chg="addSp modSp">
        <pc:chgData name="Destiny Kuna" userId="S::32511@edu.msa.nl::38b18478-6bfa-4b05-9114-e744d3f1830e" providerId="AD" clId="Web-{E8553665-4636-7AD7-B0CD-176A8FFDE0D9}" dt="2025-01-23T10:44:30.142" v="5" actId="1076"/>
        <pc:sldMkLst>
          <pc:docMk/>
          <pc:sldMk cId="103050512" sldId="258"/>
        </pc:sldMkLst>
      </pc:sldChg>
      <pc:sldChg chg="addSp modSp">
        <pc:chgData name="Destiny Kuna" userId="S::32511@edu.msa.nl::38b18478-6bfa-4b05-9114-e744d3f1830e" providerId="AD" clId="Web-{E8553665-4636-7AD7-B0CD-176A8FFDE0D9}" dt="2025-01-23T10:45:56.489" v="8" actId="1076"/>
        <pc:sldMkLst>
          <pc:docMk/>
          <pc:sldMk cId="957555150" sldId="260"/>
        </pc:sldMkLst>
      </pc:sldChg>
      <pc:sldChg chg="addSp modSp mod setBg">
        <pc:chgData name="Destiny Kuna" userId="S::32511@edu.msa.nl::38b18478-6bfa-4b05-9114-e744d3f1830e" providerId="AD" clId="Web-{E8553665-4636-7AD7-B0CD-176A8FFDE0D9}" dt="2025-01-23T10:55:56.822" v="41" actId="688"/>
        <pc:sldMkLst>
          <pc:docMk/>
          <pc:sldMk cId="2338211101" sldId="261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27T15:41:13.4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3668,'10456'-3398,"-9652"3137,-776 252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27T15:41:44.7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480 1319,'-474'-1302,"468"1286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27T15:41:58.5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410 1125,'-403'-1108,"397"1091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0472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0472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6538D75-00C2-DE73-4C65-FE94AC65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0B8E-A176-49F2-A3C1-FEDA0200170B}" type="datetime2">
              <a:rPr lang="en-US" smtClean="0"/>
              <a:t>Thursday, June 26, 2025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6B601B81-68C1-B63A-105C-EC637DF5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9F3E495-0415-392A-9A07-34555BBC7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87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68C47-2910-B99C-EC67-F6649ADC2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A49D-4A7C-4944-9802-8EE0B5A6CEDD}" type="datetime2">
              <a:rPr lang="en-US" smtClean="0"/>
              <a:t>Thursday, June 26,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019515-4A04-FBE0-E89C-86ECBB7E9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D9C272-2490-C827-9BE5-9CEE41850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6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32613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943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FF68BE-C313-C839-B719-0339AC34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9DDD-3B11-4150-8B39-3662C10D8BF9}" type="datetime2">
              <a:rPr lang="en-US" smtClean="0"/>
              <a:t>Thursday, June 26,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4F4E5F-FFF4-F934-3DD9-134F8D24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FE0F82-88EB-FAE2-FC02-99D5EE301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88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1825625"/>
            <a:ext cx="10515600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25CBB87-BE9B-82CE-8A24-F21EEA03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7BA6-BEF8-495F-ACCD-8D19769E4FC6}" type="datetime2">
              <a:rPr lang="en-US" smtClean="0"/>
              <a:t>Thursday, June 26, 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2131628-C033-9728-C4CF-90CDBCB89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67216CA-9A26-BBE7-68A3-9237D22CD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4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B034DD9-4A61-318F-88CF-79721B55A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292D-4609-4E55-92E3-C12C6A1234E8}" type="datetime2">
              <a:rPr lang="en-US" smtClean="0"/>
              <a:t>Thursday, June 26, 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496DA99-E916-9F7C-9E88-AA06046AE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1CC86B5-B6B3-4633-0D90-AACB44D0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9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8F7F10-35F6-E392-D41B-3CD300D5CCF8}"/>
              </a:ext>
            </a:extLst>
          </p:cNvPr>
          <p:cNvSpPr/>
          <p:nvPr/>
        </p:nvSpPr>
        <p:spPr>
          <a:xfrm>
            <a:off x="0" y="685800"/>
            <a:ext cx="11494008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181600" cy="420638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>
              <a:buChar char="¬"/>
            </a:pPr>
            <a:r>
              <a:rPr lang="en-US"/>
              <a:t>Click to edit Master text styles</a:t>
            </a:r>
          </a:p>
          <a:p>
            <a:pPr lvl="1">
              <a:buChar char="¬"/>
            </a:pPr>
            <a:r>
              <a:rPr lang="en-US"/>
              <a:t>Second level</a:t>
            </a:r>
          </a:p>
          <a:p>
            <a:pPr lvl="2">
              <a:buChar char="¬"/>
            </a:pPr>
            <a:r>
              <a:rPr lang="en-US"/>
              <a:t>Third level</a:t>
            </a:r>
          </a:p>
          <a:p>
            <a:pPr lvl="3">
              <a:buChar char="¬"/>
            </a:pPr>
            <a:r>
              <a:rPr lang="en-US"/>
              <a:t>Fourth level</a:t>
            </a:r>
          </a:p>
          <a:p>
            <a:pPr lvl="4">
              <a:buChar char="¬"/>
            </a:pPr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6178" y="1825625"/>
            <a:ext cx="518004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35274CEC-210E-BC97-9B79-A7D801E4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0E29-2C79-4A2A-B61C-A21B8362A50A}" type="datetime2">
              <a:rPr lang="en-US" smtClean="0"/>
              <a:t>Thursday, June 26, 2025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486B3D53-F805-C08E-2359-498218FC6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1C4695B-D7BD-45F7-EB23-6FDAF241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6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A1F52B7-5271-53AA-8260-0CF50FF8DA3C}"/>
              </a:ext>
            </a:extLst>
          </p:cNvPr>
          <p:cNvSpPr/>
          <p:nvPr/>
        </p:nvSpPr>
        <p:spPr>
          <a:xfrm>
            <a:off x="0" y="685800"/>
            <a:ext cx="11494008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78" y="365125"/>
            <a:ext cx="10515600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17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178" y="2505075"/>
            <a:ext cx="515778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5459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54590" y="2505075"/>
            <a:ext cx="5183188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198C3F1-4E77-7888-CDB8-CF9406E4A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0177-5432-41AC-9593-8EC96BFF4F82}" type="datetime2">
              <a:rPr lang="en-US" smtClean="0"/>
              <a:t>Thursday, June 26, 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93561D3-90F6-AD82-BCFE-90F9427D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32F9B33-3FA7-526F-7B45-342EB64A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0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15600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9328E63-E075-39E2-BAA7-30CCAE2E7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29A7B-B2F1-41A3-B969-4E25F618B967}" type="datetime2">
              <a:rPr lang="en-US" smtClean="0"/>
              <a:t>Thursday, June 26,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A5894A5-0E01-F43E-C68A-2EFAB2EB8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250128C-CE40-2B40-1B89-7E9AAAAC4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9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281B99-C6A0-F92A-BDD3-BB362196501C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B8367C-67E1-A50A-1584-F859A6FED9C9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B8861-51D7-741E-6B2C-25412D40E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8B79-F222-4FD1-8713-07459E1B5004}" type="datetime2">
              <a:rPr lang="en-US" smtClean="0"/>
              <a:t>Thursday, June 26,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9A2F-0657-B33B-8334-C458A953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4FC84-48ED-0480-2497-FCD84C12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6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12425" cy="1600200"/>
          </a:xfrm>
        </p:spPr>
        <p:txBody>
          <a:bodyPr anchor="b">
            <a:norm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2830" y="2199340"/>
            <a:ext cx="6172200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3932237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3F37370-7C05-0AAE-A0C3-9EE620A84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30FD-0818-4065-B5FE-410552D9B1BC}" type="datetime2">
              <a:rPr lang="en-US" smtClean="0"/>
              <a:t>Thursday, June 26,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900B8E3-39E6-A88A-BBFB-717596EB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48E340D-1840-D987-3EEA-963BDDE3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69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1276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3932237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0F28E44-58BB-553B-BBD0-F292C66CC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D289-0EBF-40C7-B6E8-60285281F180}" type="datetime2">
              <a:rPr lang="en-US" smtClean="0"/>
              <a:t>Thursday, June 26,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F22D156-E5FE-F118-0553-B401F1965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8AEE0A6-6120-9BA2-5751-E0E2D8CF0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5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B53B4F-080C-8523-03AD-871CC3B8D168}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3B790B-70BD-FD52-2540-F1DA4882170E}"/>
              </a:ext>
            </a:extLst>
          </p:cNvPr>
          <p:cNvSpPr/>
          <p:nvPr/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 descr="Tag=AccentColor&#10;Flavor=Light&#10;Target=Line">
            <a:extLst>
              <a:ext uri="{FF2B5EF4-FFF2-40B4-BE49-F238E27FC236}">
                <a16:creationId xmlns:a16="http://schemas.microsoft.com/office/drawing/2014/main" id="{7D4FC5F0-CBD6-AEEB-4902-28D624068890}"/>
              </a:ext>
            </a:extLst>
          </p:cNvPr>
          <p:cNvCxnSpPr>
            <a:cxnSpLocks/>
          </p:cNvCxnSpPr>
          <p:nvPr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 descr="Tag=AccentColor&#10;Flavor=Light&#10;Target=Line">
            <a:extLst>
              <a:ext uri="{FF2B5EF4-FFF2-40B4-BE49-F238E27FC236}">
                <a16:creationId xmlns:a16="http://schemas.microsoft.com/office/drawing/2014/main" id="{FA9EB4DB-DDA5-1A45-7D87-B2BF67D2D1C3}"/>
              </a:ext>
            </a:extLst>
          </p:cNvPr>
          <p:cNvCxnSpPr>
            <a:cxnSpLocks/>
          </p:cNvCxnSpPr>
          <p:nvPr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94CDC665-7415-4DAF-AE09-B9BBC1907393}" type="datetime2">
              <a:rPr lang="en-US" smtClean="0"/>
              <a:t>Thursday, June 26,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-18288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BE69E03-4804-4553-A1EC-F089884EF5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4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9.sv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0.png"/><Relationship Id="rId4" Type="http://schemas.openxmlformats.org/officeDocument/2006/relationships/customXml" Target="../ink/ink1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B3B2C43-5E36-4768-8319-6752D24B4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44326E-7BB3-4929-BE33-05CA64DBB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1CF4E0-AA2D-43CA-A528-C52FB1582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rgbClr val="DE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86854" y="1366611"/>
            <a:ext cx="5252839" cy="1067624"/>
          </a:xfrm>
        </p:spPr>
        <p:txBody>
          <a:bodyPr anchor="b">
            <a:normAutofit/>
          </a:bodyPr>
          <a:lstStyle/>
          <a:p>
            <a:pPr algn="l"/>
            <a:r>
              <a:rPr lang="de-DE" sz="4600" b="1" dirty="0">
                <a:solidFill>
                  <a:schemeClr val="tx1"/>
                </a:solidFill>
              </a:rPr>
              <a:t>Aqua   </a:t>
            </a:r>
            <a:r>
              <a:rPr lang="de-DE" sz="4600" b="1" dirty="0" err="1">
                <a:solidFill>
                  <a:schemeClr val="tx1"/>
                </a:solidFill>
              </a:rPr>
              <a:t>Custodes</a:t>
            </a:r>
            <a:endParaRPr lang="de-DE" sz="4600" b="1" dirty="0">
              <a:solidFill>
                <a:schemeClr val="tx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976028" y="2573642"/>
            <a:ext cx="5528648" cy="18501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de-DE" sz="1200" dirty="0">
                <a:solidFill>
                  <a:schemeClr val="tx1"/>
                </a:solidFill>
              </a:rPr>
              <a:t>Chris van </a:t>
            </a:r>
            <a:r>
              <a:rPr lang="de-DE" sz="1200" dirty="0" err="1">
                <a:solidFill>
                  <a:schemeClr val="tx1"/>
                </a:solidFill>
              </a:rPr>
              <a:t>Bruijnsvoort</a:t>
            </a:r>
            <a:r>
              <a:rPr lang="de-DE" sz="1200" dirty="0">
                <a:solidFill>
                  <a:schemeClr val="tx1"/>
                </a:solidFill>
              </a:rPr>
              <a:t>, Lucas </a:t>
            </a:r>
            <a:r>
              <a:rPr lang="de-DE" sz="1200" dirty="0" err="1">
                <a:solidFill>
                  <a:schemeClr val="tx1"/>
                </a:solidFill>
              </a:rPr>
              <a:t>Peletier</a:t>
            </a:r>
            <a:r>
              <a:rPr lang="de-DE" sz="1200" dirty="0">
                <a:solidFill>
                  <a:schemeClr val="tx1"/>
                </a:solidFill>
              </a:rPr>
              <a:t>, Destiny Kuna en Hala Kasas</a:t>
            </a:r>
          </a:p>
          <a:p>
            <a:pPr algn="l"/>
            <a:r>
              <a:rPr lang="de-DE" sz="1200" dirty="0">
                <a:solidFill>
                  <a:schemeClr val="tx1"/>
                </a:solidFill>
              </a:rPr>
              <a:t>Metis Montessori Lyceum 4VOO</a:t>
            </a:r>
          </a:p>
          <a:p>
            <a:pPr algn="l"/>
            <a:r>
              <a:rPr lang="de-DE" sz="1200" dirty="0">
                <a:solidFill>
                  <a:schemeClr val="tx1"/>
                </a:solidFill>
              </a:rPr>
              <a:t>29/1/2025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083774-A903-4B1B-BC6A-94C1F048E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79921" y="0"/>
            <a:ext cx="287517" cy="6857992"/>
          </a:xfrm>
          <a:prstGeom prst="rect">
            <a:avLst/>
          </a:prstGeom>
          <a:solidFill>
            <a:srgbClr val="07FEB4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5FB189-1F48-4A47-B036-6AF7E11A8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504676" y="-14198"/>
            <a:ext cx="0" cy="6858000"/>
          </a:xfrm>
          <a:prstGeom prst="line">
            <a:avLst/>
          </a:prstGeom>
          <a:ln w="9525" cap="rnd">
            <a:solidFill>
              <a:srgbClr val="07FEB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B335DD-3163-4EC5-8B6B-2AB53E64D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07FEB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 descr="Van Eesteren Museum – Architectuur en stedenbouw in Amsterdam">
            <a:extLst>
              <a:ext uri="{FF2B5EF4-FFF2-40B4-BE49-F238E27FC236}">
                <a16:creationId xmlns:a16="http://schemas.microsoft.com/office/drawing/2014/main" id="{B6D09794-B32F-8E83-A5D6-E83D52A3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552" y="235086"/>
            <a:ext cx="2743198" cy="1269488"/>
          </a:xfrm>
          <a:prstGeom prst="rect">
            <a:avLst/>
          </a:prstGeom>
        </p:spPr>
      </p:pic>
      <p:pic>
        <p:nvPicPr>
          <p:cNvPr id="6" name="Afbeelding 5" descr="Homepage | Metis">
            <a:extLst>
              <a:ext uri="{FF2B5EF4-FFF2-40B4-BE49-F238E27FC236}">
                <a16:creationId xmlns:a16="http://schemas.microsoft.com/office/drawing/2014/main" id="{57346FCD-36D2-32C7-7B81-5D4916D27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9542" y="5130920"/>
            <a:ext cx="1714500" cy="1714500"/>
          </a:xfrm>
          <a:prstGeom prst="rect">
            <a:avLst/>
          </a:prstGeom>
        </p:spPr>
      </p:pic>
      <p:pic>
        <p:nvPicPr>
          <p:cNvPr id="7" name="Afbeelding 6" descr="Sander Mager blijft lijsttrekker AVG – Amstelveen Blog">
            <a:extLst>
              <a:ext uri="{FF2B5EF4-FFF2-40B4-BE49-F238E27FC236}">
                <a16:creationId xmlns:a16="http://schemas.microsoft.com/office/drawing/2014/main" id="{350D2998-E7FA-53DF-00AF-7221C041A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7340" y="-18306"/>
            <a:ext cx="3634596" cy="2059921"/>
          </a:xfrm>
          <a:prstGeom prst="rect">
            <a:avLst/>
          </a:prstGeom>
        </p:spPr>
      </p:pic>
      <p:pic>
        <p:nvPicPr>
          <p:cNvPr id="1026" name="Picture 2" descr="Voorbeeld van afbeelding">
            <a:extLst>
              <a:ext uri="{FF2B5EF4-FFF2-40B4-BE49-F238E27FC236}">
                <a16:creationId xmlns:a16="http://schemas.microsoft.com/office/drawing/2014/main" id="{CB01D0BD-FB3F-92D6-9131-234ADFF95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29" y="3723063"/>
            <a:ext cx="3821623" cy="214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EF4A068-C95D-486B-AB65-28A5F70AF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0473F7-A24A-427B-B9CE-C1A94B6F2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A9C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B60357-232D-4489-8786-BF4E4F74B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3"/>
            <a:ext cx="1446277" cy="3599018"/>
          </a:xfrm>
          <a:prstGeom prst="rect">
            <a:avLst/>
          </a:prstGeom>
          <a:solidFill>
            <a:srgbClr val="22CDE4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68A50E-2E17-40A4-8E3C-25CC6DF99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90A0BCF-A98A-1848-38C6-53C2B6786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862" y="954554"/>
            <a:ext cx="8615461" cy="2179708"/>
          </a:xfrm>
        </p:spPr>
        <p:txBody>
          <a:bodyPr anchor="t">
            <a:noAutofit/>
          </a:bodyPr>
          <a:lstStyle/>
          <a:p>
            <a:r>
              <a:rPr lang="nl-NL" sz="4400" dirty="0">
                <a:solidFill>
                  <a:schemeClr val="tx1"/>
                </a:solidFill>
              </a:rPr>
              <a:t>De Opdracht/Probleem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68239D-B1B5-FF53-EEFE-B924B0795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76" y="-14198"/>
            <a:ext cx="685800" cy="685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BE69E03-4804-4553-A1EC-F089884EF50F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7065DE-6066-30D4-BDB2-9AF1B10F7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5154" y="1736734"/>
            <a:ext cx="6379775" cy="443066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sz="2000" b="1" dirty="0">
                <a:solidFill>
                  <a:schemeClr val="tx1"/>
                </a:solidFill>
              </a:rPr>
              <a:t>Probleem:</a:t>
            </a:r>
            <a:r>
              <a:rPr lang="nl-NL" sz="20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nl-NL" sz="2000" dirty="0">
                <a:solidFill>
                  <a:schemeClr val="tx1"/>
                </a:solidFill>
              </a:rPr>
              <a:t>Wateroverlast door overstromingen</a:t>
            </a:r>
          </a:p>
          <a:p>
            <a:pPr>
              <a:lnSpc>
                <a:spcPct val="90000"/>
              </a:lnSpc>
            </a:pPr>
            <a:r>
              <a:rPr lang="nl-NL" sz="2000" dirty="0">
                <a:solidFill>
                  <a:schemeClr val="tx1"/>
                </a:solidFill>
              </a:rPr>
              <a:t>Onmogelijk om naar werk, school, etc. te gaan. </a:t>
            </a:r>
          </a:p>
          <a:p>
            <a:pPr>
              <a:lnSpc>
                <a:spcPct val="90000"/>
              </a:lnSpc>
            </a:pPr>
            <a:r>
              <a:rPr lang="nl-NL" sz="2000" dirty="0">
                <a:solidFill>
                  <a:schemeClr val="tx1"/>
                </a:solidFill>
              </a:rPr>
              <a:t>Alles onder water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NL" sz="2000" b="1" dirty="0">
                <a:solidFill>
                  <a:schemeClr val="tx1"/>
                </a:solidFill>
              </a:rPr>
              <a:t>Opdracht:</a:t>
            </a:r>
            <a:r>
              <a:rPr lang="nl-NL" sz="20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nl-NL" sz="2000" dirty="0">
                <a:solidFill>
                  <a:schemeClr val="tx1"/>
                </a:solidFill>
              </a:rPr>
              <a:t>Van Eesteren museum</a:t>
            </a:r>
          </a:p>
          <a:p>
            <a:pPr>
              <a:lnSpc>
                <a:spcPct val="90000"/>
              </a:lnSpc>
            </a:pPr>
            <a:r>
              <a:rPr lang="nl-NL" sz="2000" dirty="0">
                <a:solidFill>
                  <a:schemeClr val="tx1"/>
                </a:solidFill>
              </a:rPr>
              <a:t>Waternet</a:t>
            </a:r>
          </a:p>
          <a:p>
            <a:pPr>
              <a:lnSpc>
                <a:spcPct val="90000"/>
              </a:lnSpc>
            </a:pPr>
            <a:r>
              <a:rPr lang="nl-NL" sz="2000" dirty="0">
                <a:solidFill>
                  <a:schemeClr val="tx1"/>
                </a:solidFill>
              </a:rPr>
              <a:t>Bestaande gebouw of nieuw gebouw ontwerpen</a:t>
            </a:r>
          </a:p>
          <a:p>
            <a:pPr>
              <a:lnSpc>
                <a:spcPct val="90000"/>
              </a:lnSpc>
            </a:pPr>
            <a:r>
              <a:rPr lang="nl-NL" sz="2000" dirty="0">
                <a:solidFill>
                  <a:schemeClr val="tx1"/>
                </a:solidFill>
              </a:rPr>
              <a:t>Waterbestendig</a:t>
            </a:r>
          </a:p>
          <a:p>
            <a:pPr>
              <a:lnSpc>
                <a:spcPct val="90000"/>
              </a:lnSpc>
            </a:pPr>
            <a:endParaRPr lang="nl-NL" sz="16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5631D0-C937-C261-BB98-CB9FBE65F0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2899" y="6217920"/>
            <a:ext cx="2743200" cy="64008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7997BA6-BEF8-495F-ACCD-8D19769E4FC6}" type="datetime2">
              <a:rPr lang="en-US" smtClean="0"/>
              <a:pPr>
                <a:spcAft>
                  <a:spcPts val="600"/>
                </a:spcAft>
              </a:pPr>
              <a:t>Thursday, June 26, 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82D65D-EEC6-79DD-8EFE-31E0F1722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2376" y="6217920"/>
            <a:ext cx="7195367" cy="64008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Lucas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E181E9-8FE4-417B-A80B-0A099C6BE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22CDE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4EB5B0D-CAAF-4A5A-8339-8CCEA2AEE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22CDE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 descr="Van Eesteren Museum - EFL Stichting - EFL Stichting">
            <a:extLst>
              <a:ext uri="{FF2B5EF4-FFF2-40B4-BE49-F238E27FC236}">
                <a16:creationId xmlns:a16="http://schemas.microsoft.com/office/drawing/2014/main" id="{36AAB646-E508-C673-1569-C83A47603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305" y="1119551"/>
            <a:ext cx="3145765" cy="2030970"/>
          </a:xfrm>
          <a:prstGeom prst="rect">
            <a:avLst/>
          </a:prstGeom>
        </p:spPr>
      </p:pic>
      <p:pic>
        <p:nvPicPr>
          <p:cNvPr id="8" name="Afbeelding 7" descr="Afbeelding met tekst, kaart, Plan&#10;&#10;Door AI gegenereerde inhoud is mogelijk onjuist.">
            <a:extLst>
              <a:ext uri="{FF2B5EF4-FFF2-40B4-BE49-F238E27FC236}">
                <a16:creationId xmlns:a16="http://schemas.microsoft.com/office/drawing/2014/main" id="{A46932C3-49B9-E861-1D57-8239B0654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964" y="3240657"/>
            <a:ext cx="3976373" cy="266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0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9CE9782-0FD1-493B-9C50-C51AB7C5E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619023-691E-4F1C-A10A-0EA3D044E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8AB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F31C88-3DEF-4EA8-AE3A-49441413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85800"/>
            <a:ext cx="422144" cy="5486400"/>
          </a:xfrm>
          <a:prstGeom prst="rect">
            <a:avLst/>
          </a:prstGeom>
          <a:solidFill>
            <a:srgbClr val="5983BF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7EAFFD-2BD1-4600-B034-EEF700787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A3EFAF-8D5F-16FF-6844-AD2F3FEF0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724" y="-379984"/>
            <a:ext cx="5828376" cy="2135867"/>
          </a:xfrm>
        </p:spPr>
        <p:txBody>
          <a:bodyPr anchor="b">
            <a:normAutofit/>
          </a:bodyPr>
          <a:lstStyle/>
          <a:p>
            <a:r>
              <a:rPr lang="nl-NL" sz="4400">
                <a:solidFill>
                  <a:schemeClr val="tx1"/>
                </a:solidFill>
              </a:rPr>
              <a:t>Onderzoek: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4241A2-8E9E-05EA-DFD5-6B1352936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76" y="-14198"/>
            <a:ext cx="685800" cy="685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BE69E03-4804-4553-A1EC-F089884EF50F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1AC396-F837-92E9-39D7-FAF2710C1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724" y="1744641"/>
            <a:ext cx="5828376" cy="309544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l-NL" sz="1800">
              <a:solidFill>
                <a:schemeClr val="tx1"/>
              </a:solidFill>
            </a:endParaRPr>
          </a:p>
          <a:p>
            <a:endParaRPr lang="nl-NL" sz="1800">
              <a:solidFill>
                <a:schemeClr val="tx1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nl-NL" sz="180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buNone/>
            </a:pPr>
            <a:endParaRPr lang="nl-NL" sz="1800">
              <a:solidFill>
                <a:schemeClr val="tx1"/>
              </a:solidFill>
              <a:ea typeface="+mn-lt"/>
              <a:cs typeface="+mn-lt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DE236F-5179-6F32-F695-7F7DE703A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2899" y="6217920"/>
            <a:ext cx="2743200" cy="64008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7997BA6-BEF8-495F-ACCD-8D19769E4FC6}" type="datetime2">
              <a:rPr lang="en-US" smtClean="0"/>
              <a:pPr>
                <a:spcAft>
                  <a:spcPts val="600"/>
                </a:spcAft>
              </a:pPr>
              <a:t>Thursday, June 26, 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0B4EED-E5C2-6CB7-66FB-C01CF0966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2376" y="6217920"/>
            <a:ext cx="7195367" cy="64008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Hala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4B5F26-8713-4267-9186-183BB809C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5983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72C66DF-2004-4C24-8C07-554E41490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5983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EE5394C4-BF8C-9DDD-296C-67D7F8748784}"/>
              </a:ext>
            </a:extLst>
          </p:cNvPr>
          <p:cNvSpPr txBox="1"/>
          <p:nvPr/>
        </p:nvSpPr>
        <p:spPr>
          <a:xfrm>
            <a:off x="1768415" y="2027207"/>
            <a:ext cx="590621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l-NL" sz="2000" dirty="0">
                <a:ea typeface="+mn-lt"/>
                <a:cs typeface="+mn-lt"/>
              </a:rPr>
              <a:t>Barrière 1,5 meter </a:t>
            </a:r>
            <a:r>
              <a:rPr lang="nl-NL" sz="2000">
                <a:ea typeface="+mn-lt"/>
                <a:cs typeface="+mn-lt"/>
              </a:rPr>
              <a:t>hoog</a:t>
            </a:r>
            <a:endParaRPr lang="nl-NL" sz="2000"/>
          </a:p>
          <a:p>
            <a:pPr marL="285750" indent="-285750">
              <a:buFont typeface="Arial"/>
              <a:buChar char="•"/>
            </a:pPr>
            <a:r>
              <a:rPr lang="nl-NL" sz="2000" dirty="0">
                <a:ea typeface="+mn-lt"/>
                <a:cs typeface="+mn-lt"/>
              </a:rPr>
              <a:t>44000 L water in </a:t>
            </a:r>
            <a:r>
              <a:rPr lang="nl-NL" sz="2000">
                <a:ea typeface="+mn-lt"/>
                <a:cs typeface="+mn-lt"/>
              </a:rPr>
              <a:t>ballon</a:t>
            </a:r>
            <a:endParaRPr lang="nl-NL" sz="2000"/>
          </a:p>
          <a:p>
            <a:pPr marL="285750" indent="-285750">
              <a:buFont typeface="Arial"/>
              <a:buChar char="•"/>
            </a:pPr>
            <a:r>
              <a:rPr lang="nl-NL" sz="2000" dirty="0">
                <a:ea typeface="+mn-lt"/>
                <a:cs typeface="+mn-lt"/>
              </a:rPr>
              <a:t>Leiding </a:t>
            </a:r>
            <a:r>
              <a:rPr lang="nl-NL" sz="2000">
                <a:ea typeface="+mn-lt"/>
                <a:cs typeface="+mn-lt"/>
              </a:rPr>
              <a:t>is </a:t>
            </a:r>
            <a:r>
              <a:rPr lang="nl-NL" sz="2000" dirty="0">
                <a:ea typeface="+mn-lt"/>
                <a:cs typeface="+mn-lt"/>
              </a:rPr>
              <a:t>4 meter </a:t>
            </a:r>
            <a:r>
              <a:rPr lang="nl-NL" sz="2000">
                <a:ea typeface="+mn-lt"/>
                <a:cs typeface="+mn-lt"/>
              </a:rPr>
              <a:t>lang </a:t>
            </a:r>
            <a:endParaRPr lang="nl-NL" sz="2000"/>
          </a:p>
        </p:txBody>
      </p:sp>
      <p:pic>
        <p:nvPicPr>
          <p:cNvPr id="9" name="Graphic 8" descr="Cilinder met effen opvulling">
            <a:extLst>
              <a:ext uri="{FF2B5EF4-FFF2-40B4-BE49-F238E27FC236}">
                <a16:creationId xmlns:a16="http://schemas.microsoft.com/office/drawing/2014/main" id="{CA4FE0CE-19C6-72FA-BE3F-D5975BBD5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223103" flipH="1">
            <a:off x="6765754" y="265301"/>
            <a:ext cx="3595075" cy="57545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B1118878-5E3F-9D2D-C951-F8EF9DA0750A}"/>
                  </a:ext>
                </a:extLst>
              </p14:cNvPr>
              <p14:cNvContentPartPr/>
              <p14:nvPr/>
            </p14:nvContentPartPr>
            <p14:xfrm>
              <a:off x="7139957" y="4094678"/>
              <a:ext cx="4063680" cy="132048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B1118878-5E3F-9D2D-C951-F8EF9DA0750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30957" y="4085678"/>
                <a:ext cx="4081320" cy="13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1EADF24F-B8A4-984F-D3E4-9F4477DAD828}"/>
                  </a:ext>
                </a:extLst>
              </p14:cNvPr>
              <p14:cNvContentPartPr/>
              <p14:nvPr/>
            </p14:nvContentPartPr>
            <p14:xfrm>
              <a:off x="11018237" y="3623798"/>
              <a:ext cx="173160" cy="474840"/>
            </p14:xfrm>
          </p:contentPart>
        </mc:Choice>
        <mc:Fallback xmlns=""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1EADF24F-B8A4-984F-D3E4-9F4477DAD8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009237" y="3615158"/>
                <a:ext cx="19080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t 11">
                <a:extLst>
                  <a:ext uri="{FF2B5EF4-FFF2-40B4-BE49-F238E27FC236}">
                    <a16:creationId xmlns:a16="http://schemas.microsoft.com/office/drawing/2014/main" id="{32008E36-0238-A99A-E65F-7CCFE5A39D5C}"/>
                  </a:ext>
                </a:extLst>
              </p14:cNvPr>
              <p14:cNvContentPartPr/>
              <p14:nvPr/>
            </p14:nvContentPartPr>
            <p14:xfrm>
              <a:off x="6968597" y="5026718"/>
              <a:ext cx="147600" cy="405360"/>
            </p14:xfrm>
          </p:contentPart>
        </mc:Choice>
        <mc:Fallback xmlns="">
          <p:pic>
            <p:nvPicPr>
              <p:cNvPr id="12" name="Inkt 11">
                <a:extLst>
                  <a:ext uri="{FF2B5EF4-FFF2-40B4-BE49-F238E27FC236}">
                    <a16:creationId xmlns:a16="http://schemas.microsoft.com/office/drawing/2014/main" id="{32008E36-0238-A99A-E65F-7CCFE5A39D5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59957" y="5017718"/>
                <a:ext cx="165240" cy="423000"/>
              </a:xfrm>
              <a:prstGeom prst="rect">
                <a:avLst/>
              </a:prstGeom>
            </p:spPr>
          </p:pic>
        </mc:Fallback>
      </mc:AlternateContent>
      <p:sp>
        <p:nvSpPr>
          <p:cNvPr id="41" name="Tekstvak 40">
            <a:extLst>
              <a:ext uri="{FF2B5EF4-FFF2-40B4-BE49-F238E27FC236}">
                <a16:creationId xmlns:a16="http://schemas.microsoft.com/office/drawing/2014/main" id="{5C12677C-5391-6B40-8143-8F2C2F400832}"/>
              </a:ext>
            </a:extLst>
          </p:cNvPr>
          <p:cNvSpPr txBox="1"/>
          <p:nvPr/>
        </p:nvSpPr>
        <p:spPr>
          <a:xfrm rot="20543832">
            <a:off x="8482946" y="4594040"/>
            <a:ext cx="222725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800" dirty="0">
                <a:ea typeface="+mn-lt"/>
                <a:cs typeface="+mn-lt"/>
              </a:rPr>
              <a:t>14 meter </a:t>
            </a:r>
            <a:endParaRPr lang="nl-NL" sz="2800" dirty="0"/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3E55140A-ACBF-5107-900C-84B7ADB49D5C}"/>
              </a:ext>
            </a:extLst>
          </p:cNvPr>
          <p:cNvSpPr txBox="1"/>
          <p:nvPr/>
        </p:nvSpPr>
        <p:spPr>
          <a:xfrm rot="2153494">
            <a:off x="6795706" y="3303114"/>
            <a:ext cx="130991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600" dirty="0">
                <a:ea typeface="+mn-lt"/>
                <a:cs typeface="+mn-lt"/>
              </a:rPr>
              <a:t>2 meter </a:t>
            </a:r>
            <a:endParaRPr lang="nl-NL" sz="1600" dirty="0"/>
          </a:p>
        </p:txBody>
      </p:sp>
      <p:cxnSp>
        <p:nvCxnSpPr>
          <p:cNvPr id="48" name="Rechte verbindingslijn met pijl 47">
            <a:extLst>
              <a:ext uri="{FF2B5EF4-FFF2-40B4-BE49-F238E27FC236}">
                <a16:creationId xmlns:a16="http://schemas.microsoft.com/office/drawing/2014/main" id="{6364C62A-DA7A-05CC-87C8-66D9FC8E92B7}"/>
              </a:ext>
            </a:extLst>
          </p:cNvPr>
          <p:cNvCxnSpPr>
            <a:cxnSpLocks/>
          </p:cNvCxnSpPr>
          <p:nvPr/>
        </p:nvCxnSpPr>
        <p:spPr>
          <a:xfrm>
            <a:off x="6789732" y="2925645"/>
            <a:ext cx="560102" cy="150427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540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23A14C4-B610-37EB-D406-87F117683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7BA6-BEF8-495F-ACCD-8D19769E4FC6}" type="datetime2">
              <a:rPr lang="en-US" smtClean="0"/>
              <a:t>Thursday, June 26, 2025</a:t>
            </a:fld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B05340-5446-318C-29D5-0EC20ED78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4</a:t>
            </a:fld>
            <a:endParaRPr lang="en-US"/>
          </a:p>
        </p:txBody>
      </p:sp>
      <p:pic>
        <p:nvPicPr>
          <p:cNvPr id="8" name="Afbeelding 7" descr="Afbeelding met buitenshuis, gebouw, plant, raam&#10;&#10;Door AI gegenereerde inhoud is mogelijk onjuist.">
            <a:extLst>
              <a:ext uri="{FF2B5EF4-FFF2-40B4-BE49-F238E27FC236}">
                <a16:creationId xmlns:a16="http://schemas.microsoft.com/office/drawing/2014/main" id="{7EF6D0EE-4D17-F02E-7BC6-7D9141A22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622" y="3827970"/>
            <a:ext cx="2861095" cy="1617454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19949A26-00F5-C886-E9E0-E0E0DCB0FAA7}"/>
              </a:ext>
            </a:extLst>
          </p:cNvPr>
          <p:cNvSpPr txBox="1">
            <a:spLocks/>
          </p:cNvSpPr>
          <p:nvPr/>
        </p:nvSpPr>
        <p:spPr>
          <a:xfrm>
            <a:off x="1649977" y="877402"/>
            <a:ext cx="5914640" cy="8131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dirty="0">
                <a:solidFill>
                  <a:schemeClr val="tx1"/>
                </a:solidFill>
              </a:rPr>
              <a:t>Inspiratie: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1F66A44-2150-E3CB-8106-B5D9AAEA795F}"/>
              </a:ext>
            </a:extLst>
          </p:cNvPr>
          <p:cNvSpPr txBox="1"/>
          <p:nvPr/>
        </p:nvSpPr>
        <p:spPr>
          <a:xfrm>
            <a:off x="1581509" y="1955321"/>
            <a:ext cx="564742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l-NL" sz="2000" dirty="0">
                <a:ea typeface="+mn-lt"/>
                <a:cs typeface="+mn-lt"/>
              </a:rPr>
              <a:t>Airbagprincipe van de auto</a:t>
            </a:r>
          </a:p>
          <a:p>
            <a:pPr marL="285750" indent="-285750">
              <a:buFont typeface="Arial"/>
              <a:buChar char="•"/>
            </a:pPr>
            <a:r>
              <a:rPr lang="nl-NL" sz="2000" dirty="0">
                <a:ea typeface="+mn-lt"/>
                <a:cs typeface="+mn-lt"/>
              </a:rPr>
              <a:t>Airbag opgeblazen om de inzittenden te beschermen</a:t>
            </a:r>
          </a:p>
        </p:txBody>
      </p:sp>
      <p:pic>
        <p:nvPicPr>
          <p:cNvPr id="11" name="Afbeelding 10" descr="Afbeelding met auto, voertuig, Autostoelhoes, Landvoertuig&#10;&#10;Door AI gegenereerde inhoud is mogelijk onjuist.">
            <a:extLst>
              <a:ext uri="{FF2B5EF4-FFF2-40B4-BE49-F238E27FC236}">
                <a16:creationId xmlns:a16="http://schemas.microsoft.com/office/drawing/2014/main" id="{1CA31292-03D0-DB02-E300-8C1EDE401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358" y="2979798"/>
            <a:ext cx="5722189" cy="2868102"/>
          </a:xfrm>
          <a:prstGeom prst="rect">
            <a:avLst/>
          </a:prstGeom>
        </p:spPr>
      </p:pic>
      <p:sp>
        <p:nvSpPr>
          <p:cNvPr id="2" name="Tijdelijke aanduiding voor voettekst 4">
            <a:extLst>
              <a:ext uri="{FF2B5EF4-FFF2-40B4-BE49-F238E27FC236}">
                <a16:creationId xmlns:a16="http://schemas.microsoft.com/office/drawing/2014/main" id="{A1B99A29-D6C2-52CC-9600-7D8138372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2376" y="6217920"/>
            <a:ext cx="7195367" cy="64008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Chris</a:t>
            </a:r>
          </a:p>
        </p:txBody>
      </p:sp>
    </p:spTree>
    <p:extLst>
      <p:ext uri="{BB962C8B-B14F-4D97-AF65-F5344CB8AC3E}">
        <p14:creationId xmlns:p14="http://schemas.microsoft.com/office/powerpoint/2010/main" val="2338211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3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676A0C-BBA7-D67A-1D5A-788FED27F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7BA6-BEF8-495F-ACCD-8D19769E4FC6}" type="datetime2">
              <a:rPr lang="en-US" smtClean="0"/>
              <a:t>Thursday, June 26, 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C857D9A-F4C4-54AF-07E6-DE0033140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Hala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D98803-0CC1-51CA-A22D-3F74CF10B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5</a:t>
            </a:fld>
            <a:endParaRPr lang="en-US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6C7940E-AE63-0A7B-BB11-1728E06EB69B}"/>
              </a:ext>
            </a:extLst>
          </p:cNvPr>
          <p:cNvSpPr txBox="1">
            <a:spLocks/>
          </p:cNvSpPr>
          <p:nvPr/>
        </p:nvSpPr>
        <p:spPr>
          <a:xfrm>
            <a:off x="1600146" y="5845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dirty="0">
                <a:solidFill>
                  <a:schemeClr val="tx1"/>
                </a:solidFill>
              </a:rPr>
              <a:t>Ideeën: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D872A0C5-43D5-0B40-37E4-24A4A6DD9E22}"/>
              </a:ext>
            </a:extLst>
          </p:cNvPr>
          <p:cNvSpPr txBox="1">
            <a:spLocks/>
          </p:cNvSpPr>
          <p:nvPr/>
        </p:nvSpPr>
        <p:spPr>
          <a:xfrm>
            <a:off x="1646785" y="1776212"/>
            <a:ext cx="8063277" cy="2859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>
                <a:solidFill>
                  <a:schemeClr val="tx1"/>
                </a:solidFill>
                <a:ea typeface="+mn-lt"/>
                <a:cs typeface="+mn-lt"/>
              </a:rPr>
              <a:t>Airbags in de muren die geactiveerd worden wanneer het water ertegenaan botst. </a:t>
            </a:r>
            <a:endParaRPr lang="nl-NL" sz="2000" dirty="0">
              <a:solidFill>
                <a:schemeClr val="tx1"/>
              </a:solidFill>
            </a:endParaRPr>
          </a:p>
          <a:p>
            <a:r>
              <a:rPr lang="nl-NL" sz="2000" b="1" dirty="0">
                <a:solidFill>
                  <a:schemeClr val="tx1"/>
                </a:solidFill>
                <a:ea typeface="+mn-lt"/>
                <a:cs typeface="+mn-lt"/>
              </a:rPr>
              <a:t>Beschermende muren die tijdens de overstroming oprijzen om de gebouwen te beschermen. </a:t>
            </a:r>
            <a:endParaRPr lang="nl-NL" sz="2000" b="1" dirty="0">
              <a:solidFill>
                <a:schemeClr val="tx1"/>
              </a:solidFill>
            </a:endParaRPr>
          </a:p>
          <a:p>
            <a:r>
              <a:rPr lang="nl-NL" sz="2000" dirty="0">
                <a:solidFill>
                  <a:schemeClr val="tx1"/>
                </a:solidFill>
                <a:ea typeface="+mn-lt"/>
                <a:cs typeface="+mn-lt"/>
              </a:rPr>
              <a:t>Doek die het huis beschermd. </a:t>
            </a:r>
            <a:endParaRPr lang="nl-NL" sz="2000" dirty="0">
              <a:solidFill>
                <a:schemeClr val="tx1"/>
              </a:solidFill>
            </a:endParaRPr>
          </a:p>
          <a:p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9" name="Afbeelding 8" descr="Afbeelding met auto, voertuig, Autostoelhoes, Landvoertuig&#10;&#10;Door AI gegenereerde inhoud is mogelijk onjuist.">
            <a:extLst>
              <a:ext uri="{FF2B5EF4-FFF2-40B4-BE49-F238E27FC236}">
                <a16:creationId xmlns:a16="http://schemas.microsoft.com/office/drawing/2014/main" id="{23755065-5754-AE96-B5B2-B57478189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40000">
            <a:off x="8856451" y="2879156"/>
            <a:ext cx="3033624" cy="1602895"/>
          </a:xfrm>
          <a:prstGeom prst="rect">
            <a:avLst/>
          </a:prstGeom>
        </p:spPr>
      </p:pic>
      <p:pic>
        <p:nvPicPr>
          <p:cNvPr id="10" name="Afbeelding 9" descr="Doorzichtig zeil, plastic folie 0,50 mm, 140 cm | ESVO Waterdicht doek">
            <a:extLst>
              <a:ext uri="{FF2B5EF4-FFF2-40B4-BE49-F238E27FC236}">
                <a16:creationId xmlns:a16="http://schemas.microsoft.com/office/drawing/2014/main" id="{BEF7718E-9562-C979-8234-E8613B392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000">
            <a:off x="4254351" y="4182103"/>
            <a:ext cx="2849412" cy="185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66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9CE9782-0FD1-493B-9C50-C51AB7C5E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619023-691E-4F1C-A10A-0EA3D044E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0092E0"/>
          </a:solidFill>
          <a:ln>
            <a:solidFill>
              <a:srgbClr val="DEE1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F31C88-3DEF-4EA8-AE3A-49441413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85800"/>
            <a:ext cx="422144" cy="5486400"/>
          </a:xfrm>
          <a:prstGeom prst="rect">
            <a:avLst/>
          </a:prstGeom>
          <a:solidFill>
            <a:srgbClr val="E0AF62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7EAFFD-2BD1-4600-B034-EEF700787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BC733B-42B1-2FEC-5FB5-C2BC9B142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76" y="-14198"/>
            <a:ext cx="685800" cy="685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BE69E03-4804-4553-A1EC-F089884EF50F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A9FA53-9AFC-5697-FF89-051DCD2FA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026" y="2880452"/>
            <a:ext cx="5828376" cy="30954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 sz="180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sz="1800">
              <a:solidFill>
                <a:schemeClr val="tx1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79A5DB-1779-C20D-4939-A4ED49F0AE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2899" y="6217920"/>
            <a:ext cx="2743200" cy="64008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7997BA6-BEF8-495F-ACCD-8D19769E4FC6}" type="datetime2">
              <a:rPr lang="en-US" smtClean="0"/>
              <a:pPr>
                <a:spcAft>
                  <a:spcPts val="600"/>
                </a:spcAft>
              </a:pPr>
              <a:t>Thursday, June 26, 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4A8529-DEF3-A4C2-6086-C6A8D4B8A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2376" y="6217920"/>
            <a:ext cx="7195367" cy="64008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Chris &amp; Lucas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4B5F26-8713-4267-9186-183BB809C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E0AF6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72C66DF-2004-4C24-8C07-554E41490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E0AF6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1">
            <a:extLst>
              <a:ext uri="{FF2B5EF4-FFF2-40B4-BE49-F238E27FC236}">
                <a16:creationId xmlns:a16="http://schemas.microsoft.com/office/drawing/2014/main" id="{4B444C3C-762D-942E-D2B9-ADCE5C693C25}"/>
              </a:ext>
            </a:extLst>
          </p:cNvPr>
          <p:cNvSpPr txBox="1">
            <a:spLocks/>
          </p:cNvSpPr>
          <p:nvPr/>
        </p:nvSpPr>
        <p:spPr>
          <a:xfrm>
            <a:off x="1671454" y="6674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>
                <a:solidFill>
                  <a:schemeClr val="tx1"/>
                </a:solidFill>
              </a:rPr>
              <a:t>Oplossing:</a:t>
            </a:r>
            <a:endParaRPr lang="nl-NL" sz="4400" dirty="0">
              <a:solidFill>
                <a:schemeClr val="tx1"/>
              </a:solidFill>
            </a:endParaRP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20312EA1-2CDD-7AF3-4764-791D28A4D727}"/>
              </a:ext>
            </a:extLst>
          </p:cNvPr>
          <p:cNvSpPr txBox="1">
            <a:spLocks/>
          </p:cNvSpPr>
          <p:nvPr/>
        </p:nvSpPr>
        <p:spPr>
          <a:xfrm>
            <a:off x="1671454" y="1965817"/>
            <a:ext cx="6046081" cy="42063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>
                <a:solidFill>
                  <a:schemeClr val="tx1"/>
                </a:solidFill>
              </a:rPr>
              <a:t>Opblazende barrière </a:t>
            </a:r>
          </a:p>
          <a:p>
            <a:r>
              <a:rPr lang="nl-NL" sz="2000" dirty="0">
                <a:solidFill>
                  <a:schemeClr val="tx1"/>
                </a:solidFill>
              </a:rPr>
              <a:t>Barrière heeft tegengewicht </a:t>
            </a:r>
          </a:p>
          <a:p>
            <a:r>
              <a:rPr lang="nl-NL" sz="2000" dirty="0">
                <a:solidFill>
                  <a:schemeClr val="tx1"/>
                </a:solidFill>
              </a:rPr>
              <a:t>Water uit overstroming</a:t>
            </a:r>
          </a:p>
          <a:p>
            <a:r>
              <a:rPr lang="nl-NL" sz="2000" dirty="0">
                <a:solidFill>
                  <a:schemeClr val="tx1"/>
                </a:solidFill>
              </a:rPr>
              <a:t>Zakt weer terug na dat het waterpeil is gedaald</a:t>
            </a:r>
          </a:p>
          <a:p>
            <a:r>
              <a:rPr lang="nl-NL" sz="2000" dirty="0">
                <a:solidFill>
                  <a:schemeClr val="tx1"/>
                </a:solidFill>
              </a:rPr>
              <a:t>Geen noodvoorziening nodig, inwoners kunnen gewoon hun huis uit. </a:t>
            </a:r>
          </a:p>
          <a:p>
            <a:r>
              <a:rPr lang="nl-NL" sz="2000" dirty="0">
                <a:solidFill>
                  <a:schemeClr val="tx1"/>
                </a:solidFill>
              </a:rPr>
              <a:t>Online les</a:t>
            </a:r>
          </a:p>
          <a:p>
            <a:r>
              <a:rPr lang="nl-NL" sz="2000" dirty="0">
                <a:solidFill>
                  <a:schemeClr val="tx1"/>
                </a:solidFill>
              </a:rPr>
              <a:t>Elektriciteitsleidingen kunnen niet snel kapot gaan </a:t>
            </a:r>
          </a:p>
          <a:p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8" name="Afbeelding 7" descr="Afbeelding met plant, Schaalmodel, muur, overdekt&#10;&#10;Automatisch gegenereerde beschrijving">
            <a:extLst>
              <a:ext uri="{FF2B5EF4-FFF2-40B4-BE49-F238E27FC236}">
                <a16:creationId xmlns:a16="http://schemas.microsoft.com/office/drawing/2014/main" id="{AFA1CF54-2E7C-7DB0-C185-CF17F2398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82" y="1135079"/>
            <a:ext cx="3440882" cy="45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55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Office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Dante">
      <a:majorFont>
        <a:latin typeface="Georgia Pro"/>
        <a:ea typeface=""/>
        <a:cs typeface=""/>
      </a:majorFont>
      <a:minorFont>
        <a:latin typeface="Georgi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178</Words>
  <Application>Microsoft Office PowerPoint</Application>
  <PresentationFormat>Breedbeeld</PresentationFormat>
  <Paragraphs>52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Dante (Headings)2</vt:lpstr>
      <vt:lpstr>Georgia Pro</vt:lpstr>
      <vt:lpstr>Helvetica Neue Medium</vt:lpstr>
      <vt:lpstr>Wingdings 2</vt:lpstr>
      <vt:lpstr>OffsetVTI</vt:lpstr>
      <vt:lpstr>Aqua   Custodes</vt:lpstr>
      <vt:lpstr>De Opdracht/Probleem</vt:lpstr>
      <vt:lpstr>Onderzoek: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Hala Kasas</cp:lastModifiedBy>
  <cp:revision>35</cp:revision>
  <dcterms:created xsi:type="dcterms:W3CDTF">2025-01-07T13:02:02Z</dcterms:created>
  <dcterms:modified xsi:type="dcterms:W3CDTF">2025-06-26T18:54:22Z</dcterms:modified>
</cp:coreProperties>
</file>